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88" r:id="rId3"/>
    <p:sldId id="297" r:id="rId4"/>
    <p:sldId id="289" r:id="rId5"/>
    <p:sldId id="290" r:id="rId6"/>
    <p:sldId id="291" r:id="rId7"/>
    <p:sldId id="296" r:id="rId8"/>
    <p:sldId id="283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308" autoAdjust="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142E0-7FEE-47A4-92BE-1B48796FF429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07F1B-ED24-457A-AC45-6AF4798D4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933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07F1B-ED24-457A-AC45-6AF4798D486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054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07F1B-ED24-457A-AC45-6AF4798D486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522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60D51-9DC1-4DCE-AB2C-A6DE9DA5F279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957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DC5E-461E-4B5E-956A-A5B5349E52D7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53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9AC0-9B8F-4B76-930F-F5D7C36BA193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962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6BAD1-9D74-4FD2-A932-22C7F209AABF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286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8AE11-9466-45F7-9F29-6A5AD3801815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234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6F5A-7752-4D2C-A69E-1B215359DEA0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498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224EC-37D3-419B-B67C-69DB0ACBE790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6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C982-5655-4141-B638-79B184A52C2E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518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3E9D-7E41-413F-8554-E8DBAC64C4C2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22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511A-EF5B-4277-BC52-7F9631F18776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84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0F5B9-94EC-4688-B842-ACC4F031FCF0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20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BB9C-320F-42A8-AE8E-F9BFBEEACF03}" type="datetime1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CE129-008D-4EA7-B6EE-4BFF46769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94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2676" y="1772816"/>
            <a:ext cx="7711772" cy="446449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3600" b="1" dirty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Реализация Схемы </a:t>
            </a:r>
            <a:r>
              <a:rPr lang="ru-RU" sz="3600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территориального планирования </a:t>
            </a:r>
            <a:r>
              <a:rPr lang="ru-RU" sz="3600" b="1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Пермского края</a:t>
            </a:r>
            <a:br>
              <a:rPr lang="ru-RU" sz="3600" b="1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Докладчик</a:t>
            </a:r>
            <a: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: первый заместитель председателя Правительства – </a:t>
            </a:r>
            <a:b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министр строительства и архитектуры Пермского края М.В. Сюткин</a:t>
            </a:r>
            <a:b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2018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753" y="1484784"/>
            <a:ext cx="576064" cy="9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31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009" y="202630"/>
            <a:ext cx="8003232" cy="92211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планирования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1366163"/>
            <a:ext cx="836327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планирования Пермского края (СТП ПК) – это: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стратегического планирования Пермского края,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разрабатываемый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планирования и программирования на уровне субъекта Российской Федерации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Федеральным законом от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28.06.2014 №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172-ФЗ «О стратегическом планировании в Российской Федерации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территориального планирования Пермского края (в соответствии со ст. 14 Градостроительного кодекса Российской Федерации).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СТП ПК определяет набор планируемых к созданию на территории края объектов регионального значения в области инженерной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транспортной и социальной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Объекты, создание которых планируется за счет средств бюджета Пермского края и инвестиционных программ субъектов естественных монополий должны быть отражены в СТП ПК.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50" y="134227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47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0678"/>
            <a:ext cx="8003232" cy="92211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Схемы территориального планирования Пермского края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1700808"/>
            <a:ext cx="8341241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СТП ПК содержит информацию о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1378 объектах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значения, в том числе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транспорта 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инженерной инфраструктуры 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образования, здравоохранения, социальной защиты и обеспечения, культуры, физической культуры и спорта –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отдыха и туризма 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культурного наследия 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размещения отходов производства и потребления 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предупреждения чрезвычайных ситуаций межмуниципального и регионального характера, стихийных бедствий, эпидемий и ликвидации их последствий –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3495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2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281" y="396034"/>
            <a:ext cx="8003232" cy="8755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Схемы территориального планирования Пермского края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6428" y="1628800"/>
            <a:ext cx="8310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СТП ПК осуществляется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создания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регионального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мероприятиями, которые предусмотрены государственными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программами Пермского края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инвестиционными программами субъектов естественных монополий.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428" y="2996952"/>
            <a:ext cx="8424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пункта 9 части 2 статьи 5 Закона Пермского края от 14.09.2011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805-ПК «О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градостроительной деятельности в Пермском крае»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Пермского края ежегодно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Законодательному Собранию Пермского края информацию о реализации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СТП ПК.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СТП ПК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материалов, представленных исполнительными органами государственной власти Пермского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57" y="116632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80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568" y="65569"/>
            <a:ext cx="8003232" cy="86409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реализации СТП ПК в 2017 году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71708" y="865438"/>
            <a:ext cx="844876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Осуществлялось проектирование, строительство и реконструкция следующих объектов:</a:t>
            </a:r>
          </a:p>
          <a:p>
            <a:pPr algn="just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дорог 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объектов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30 км автомобильных дорог, в том числе участок Восточного обхода Перми, участки дорог в Коми-Пермяцком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5 мостовых переходов, в том числе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 Коми округе;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развязки, в том числе на подъезде к терминалу аэропорта Большое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Савино;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пассажирского терминала международного аэропорта «Пермь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объектов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Лысьвенский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политехнический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политехнический колледж им.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Славянова;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новая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 для ГКБУК «Пермский академический театр оперы и балета им. П.И. Чайковского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(подготовительные работы), здание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Пермской государственной художественной галереи (подготовительные работы),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здания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речного вокзала,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зоопарк.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физической культуры 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Крытый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футбольный манеж в Перми,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Ледовый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дворец спорта «Региональный центр по фигурному катанию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Перми».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17" y="129794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06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5545"/>
            <a:ext cx="8003232" cy="86409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реализации СТП ПК в 2017 году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5449" y="1132846"/>
            <a:ext cx="84650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Осуществлялось проектирование, строительство и реконструкция следующих объектов:</a:t>
            </a:r>
          </a:p>
          <a:p>
            <a:pPr algn="just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здравоохранения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объектов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введены в эксплуатацию 12 объектов, сроки строительства остальных – 2018-2019 годы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социальной защиты и обеспечения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реконструкция двух корпусов психоневрологического интерната в Красновишерске и строительство корпуса дома-интерната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сохранения, использования, популяризации и государственной охраны объектов историко-культурного наследия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Церковь Иоанна Предтечи в Кунгуре, Архитектурно-этнографический музей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Хохловка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Соцгородок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«Рабочий поселок»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объектам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охраны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объектов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включенных в Перечень объектов капитального строительства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Пермского края на 2017 год и на плановый период 2018 и 2019 годов, утвержденного постановлением Законодательного Собрания Пермского края от 15 декабря 2016 г. № 162, в том числе введенных в эксплуатацию в Яйве,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Кизеле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447" y="5805264"/>
            <a:ext cx="8465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Подробная информация о реализации СТП ПК за 2017 год (с учетом принятия новой редакции 30 октября 2017 года) представлена в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 губернатора Пермского края от 18.06.2018 № СЭД-01-69-911 на имя председателя Законодательного Собрания Пермского края.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17" y="129794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811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5545"/>
            <a:ext cx="8003232" cy="86409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по актуализации СТП ПК в 2019 году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CE129-008D-4EA7-B6EE-4BFF467696D1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7888" y="1268760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Задачами актуализации СТП ПК в 2019 году являются: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состава объектов регионального значения, планируемых к размещению</a:t>
            </a:r>
          </a:p>
          <a:p>
            <a:pPr algn="just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СТП ПК 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 новыми требованиями федерального законодательства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описанию и отображению в документах территориального планирования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значения, объектов регионального значения, объектов местного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изменения, связанные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процессом объединения муниципальных образований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Пермского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СТП ПК на постоянной основе будет осуществляться на базе планируемого в 2019 году госучреждения «Институт регионального и городского планирования».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17" y="156581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2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687" y="270892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  <a:t>Спасибо за внимание!</a:t>
            </a:r>
            <a:br>
              <a:rPr lang="ru-RU" sz="3200" b="1" dirty="0" smtClean="0">
                <a:latin typeface="Times New Roman" panose="02020603050405020304" pitchFamily="18" charset="0"/>
                <a:ea typeface="PT Serif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45114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016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732</Words>
  <Application>Microsoft Office PowerPoint</Application>
  <PresentationFormat>Экран (4:3)</PresentationFormat>
  <Paragraphs>71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Реализация Схемы территориального планирования Пермского края   Докладчик: первый заместитель председателя Правительства –  министр строительства и архитектуры Пермского края М.В. Сюткин   2018</vt:lpstr>
      <vt:lpstr>Схема территориального планирования  Пермского края</vt:lpstr>
      <vt:lpstr>Содержание Схемы территориального планирования Пермского края</vt:lpstr>
      <vt:lpstr>Реализация Схемы территориального планирования Пермского края</vt:lpstr>
      <vt:lpstr>Информация о реализации СТП ПК в 2017 году</vt:lpstr>
      <vt:lpstr>Информация о реализации СТП ПК в 2017 году</vt:lpstr>
      <vt:lpstr>Планы по актуализации СТП ПК в 2019 году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конкурса  на разработку требований  к внешнему виду киосков  и павильонов</dc:title>
  <dc:creator>Рогальникова Ирина Владимировна</dc:creator>
  <cp:lastModifiedBy>BayandinaNP</cp:lastModifiedBy>
  <cp:revision>112</cp:revision>
  <cp:lastPrinted>2018-09-20T03:56:38Z</cp:lastPrinted>
  <dcterms:created xsi:type="dcterms:W3CDTF">2018-04-13T09:23:43Z</dcterms:created>
  <dcterms:modified xsi:type="dcterms:W3CDTF">2018-09-20T10:31:19Z</dcterms:modified>
</cp:coreProperties>
</file>