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Default Extension="jpeg" ContentType="image/jpeg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theme/themeOverride8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68" r:id="rId5"/>
    <p:sldId id="269" r:id="rId6"/>
    <p:sldId id="270" r:id="rId7"/>
    <p:sldId id="259" r:id="rId8"/>
    <p:sldId id="260" r:id="rId9"/>
    <p:sldId id="274" r:id="rId10"/>
    <p:sldId id="275" r:id="rId11"/>
    <p:sldId id="261" r:id="rId12"/>
    <p:sldId id="262" r:id="rId13"/>
    <p:sldId id="263" r:id="rId14"/>
    <p:sldId id="264" r:id="rId15"/>
    <p:sldId id="271" r:id="rId16"/>
    <p:sldId id="272" r:id="rId17"/>
    <p:sldId id="267" r:id="rId18"/>
    <p:sldId id="26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F4461-6039-4CBA-AE5C-2F5B30FCA133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B4E33-6211-41E7-B5AF-34B90EC88E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D583A2-27A4-454F-AF0A-5F3BDA860D88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2762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32" indent="-171432">
              <a:spcAft>
                <a:spcPts val="1200"/>
              </a:spcAft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D583A2-27A4-454F-AF0A-5F3BDA860D88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6492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3175" y="0"/>
            <a:ext cx="9147175" cy="6867525"/>
            <a:chOff x="-2" y="0"/>
            <a:chExt cx="5762" cy="4326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-2" y="0"/>
              <a:ext cx="5712" cy="4326"/>
              <a:chOff x="-2" y="0"/>
              <a:chExt cx="5712" cy="4326"/>
            </a:xfrm>
          </p:grpSpPr>
          <p:sp>
            <p:nvSpPr>
              <p:cNvPr id="8" name="Rectangle 4"/>
              <p:cNvSpPr>
                <a:spLocks noChangeArrowheads="1"/>
              </p:cNvSpPr>
              <p:nvPr/>
            </p:nvSpPr>
            <p:spPr bwMode="auto">
              <a:xfrm>
                <a:off x="-2" y="0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1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2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Rectangle 9"/>
              <p:cNvSpPr>
                <a:spLocks noChangeArrowheads="1"/>
              </p:cNvSpPr>
              <p:nvPr/>
            </p:nvSpPr>
            <p:spPr bwMode="auto">
              <a:xfrm>
                <a:off x="4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Rectangle 10"/>
              <p:cNvSpPr>
                <a:spLocks noChangeArrowheads="1"/>
              </p:cNvSpPr>
              <p:nvPr/>
            </p:nvSpPr>
            <p:spPr bwMode="auto">
              <a:xfrm>
                <a:off x="5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Rectangle 11"/>
              <p:cNvSpPr>
                <a:spLocks noChangeArrowheads="1"/>
              </p:cNvSpPr>
              <p:nvPr/>
            </p:nvSpPr>
            <p:spPr bwMode="auto">
              <a:xfrm>
                <a:off x="6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Rectangle 12"/>
              <p:cNvSpPr>
                <a:spLocks noChangeArrowheads="1"/>
              </p:cNvSpPr>
              <p:nvPr/>
            </p:nvSpPr>
            <p:spPr bwMode="auto">
              <a:xfrm>
                <a:off x="7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Rectangle 13"/>
              <p:cNvSpPr>
                <a:spLocks noChangeArrowheads="1"/>
              </p:cNvSpPr>
              <p:nvPr/>
            </p:nvSpPr>
            <p:spPr bwMode="auto">
              <a:xfrm>
                <a:off x="8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Rectangle 14"/>
              <p:cNvSpPr>
                <a:spLocks noChangeArrowheads="1"/>
              </p:cNvSpPr>
              <p:nvPr/>
            </p:nvSpPr>
            <p:spPr bwMode="auto">
              <a:xfrm>
                <a:off x="9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Rectangle 15"/>
              <p:cNvSpPr>
                <a:spLocks noChangeArrowheads="1"/>
              </p:cNvSpPr>
              <p:nvPr/>
            </p:nvSpPr>
            <p:spPr bwMode="auto">
              <a:xfrm>
                <a:off x="10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Rectangle 16"/>
              <p:cNvSpPr>
                <a:spLocks noChangeArrowheads="1"/>
              </p:cNvSpPr>
              <p:nvPr/>
            </p:nvSpPr>
            <p:spPr bwMode="auto">
              <a:xfrm>
                <a:off x="11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Rectangle 17"/>
              <p:cNvSpPr>
                <a:spLocks noChangeArrowheads="1"/>
              </p:cNvSpPr>
              <p:nvPr/>
            </p:nvSpPr>
            <p:spPr bwMode="auto">
              <a:xfrm>
                <a:off x="12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Rectangle 18"/>
              <p:cNvSpPr>
                <a:spLocks noChangeArrowheads="1"/>
              </p:cNvSpPr>
              <p:nvPr/>
            </p:nvSpPr>
            <p:spPr bwMode="auto">
              <a:xfrm>
                <a:off x="13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Rectangle 19"/>
              <p:cNvSpPr>
                <a:spLocks noChangeArrowheads="1"/>
              </p:cNvSpPr>
              <p:nvPr/>
            </p:nvSpPr>
            <p:spPr bwMode="auto">
              <a:xfrm>
                <a:off x="14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Rectangle 20"/>
              <p:cNvSpPr>
                <a:spLocks noChangeArrowheads="1"/>
              </p:cNvSpPr>
              <p:nvPr/>
            </p:nvSpPr>
            <p:spPr bwMode="auto">
              <a:xfrm>
                <a:off x="15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16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Rectangle 22"/>
              <p:cNvSpPr>
                <a:spLocks noChangeArrowheads="1"/>
              </p:cNvSpPr>
              <p:nvPr/>
            </p:nvSpPr>
            <p:spPr bwMode="auto">
              <a:xfrm>
                <a:off x="17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Rectangle 23"/>
              <p:cNvSpPr>
                <a:spLocks noChangeArrowheads="1"/>
              </p:cNvSpPr>
              <p:nvPr/>
            </p:nvSpPr>
            <p:spPr bwMode="auto">
              <a:xfrm>
                <a:off x="18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Rectangle 24"/>
              <p:cNvSpPr>
                <a:spLocks noChangeArrowheads="1"/>
              </p:cNvSpPr>
              <p:nvPr/>
            </p:nvSpPr>
            <p:spPr bwMode="auto">
              <a:xfrm>
                <a:off x="19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Rectangle 25"/>
              <p:cNvSpPr>
                <a:spLocks noChangeArrowheads="1"/>
              </p:cNvSpPr>
              <p:nvPr/>
            </p:nvSpPr>
            <p:spPr bwMode="auto">
              <a:xfrm>
                <a:off x="20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Rectangle 26"/>
              <p:cNvSpPr>
                <a:spLocks noChangeArrowheads="1"/>
              </p:cNvSpPr>
              <p:nvPr/>
            </p:nvSpPr>
            <p:spPr bwMode="auto">
              <a:xfrm>
                <a:off x="21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Rectangle 27"/>
              <p:cNvSpPr>
                <a:spLocks noChangeArrowheads="1"/>
              </p:cNvSpPr>
              <p:nvPr/>
            </p:nvSpPr>
            <p:spPr bwMode="auto">
              <a:xfrm>
                <a:off x="22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Rectangle 28"/>
              <p:cNvSpPr>
                <a:spLocks noChangeArrowheads="1"/>
              </p:cNvSpPr>
              <p:nvPr/>
            </p:nvSpPr>
            <p:spPr bwMode="auto">
              <a:xfrm>
                <a:off x="23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Rectangle 29"/>
              <p:cNvSpPr>
                <a:spLocks noChangeArrowheads="1"/>
              </p:cNvSpPr>
              <p:nvPr/>
            </p:nvSpPr>
            <p:spPr bwMode="auto">
              <a:xfrm>
                <a:off x="23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Rectangle 30"/>
              <p:cNvSpPr>
                <a:spLocks noChangeArrowheads="1"/>
              </p:cNvSpPr>
              <p:nvPr/>
            </p:nvSpPr>
            <p:spPr bwMode="auto">
              <a:xfrm>
                <a:off x="24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Rectangle 31"/>
              <p:cNvSpPr>
                <a:spLocks noChangeArrowheads="1"/>
              </p:cNvSpPr>
              <p:nvPr/>
            </p:nvSpPr>
            <p:spPr bwMode="auto">
              <a:xfrm>
                <a:off x="25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Rectangle 32"/>
              <p:cNvSpPr>
                <a:spLocks noChangeArrowheads="1"/>
              </p:cNvSpPr>
              <p:nvPr/>
            </p:nvSpPr>
            <p:spPr bwMode="auto">
              <a:xfrm>
                <a:off x="26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Rectangle 33"/>
              <p:cNvSpPr>
                <a:spLocks noChangeArrowheads="1"/>
              </p:cNvSpPr>
              <p:nvPr/>
            </p:nvSpPr>
            <p:spPr bwMode="auto">
              <a:xfrm>
                <a:off x="27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Rectangle 34"/>
              <p:cNvSpPr>
                <a:spLocks noChangeArrowheads="1"/>
              </p:cNvSpPr>
              <p:nvPr/>
            </p:nvSpPr>
            <p:spPr bwMode="auto">
              <a:xfrm>
                <a:off x="28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Rectangle 35"/>
              <p:cNvSpPr>
                <a:spLocks noChangeArrowheads="1"/>
              </p:cNvSpPr>
              <p:nvPr/>
            </p:nvSpPr>
            <p:spPr bwMode="auto">
              <a:xfrm>
                <a:off x="29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Rectangle 36"/>
              <p:cNvSpPr>
                <a:spLocks noChangeArrowheads="1"/>
              </p:cNvSpPr>
              <p:nvPr/>
            </p:nvSpPr>
            <p:spPr bwMode="auto">
              <a:xfrm>
                <a:off x="30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Rectangle 37"/>
              <p:cNvSpPr>
                <a:spLocks noChangeArrowheads="1"/>
              </p:cNvSpPr>
              <p:nvPr/>
            </p:nvSpPr>
            <p:spPr bwMode="auto">
              <a:xfrm>
                <a:off x="31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Rectangle 38"/>
              <p:cNvSpPr>
                <a:spLocks noChangeArrowheads="1"/>
              </p:cNvSpPr>
              <p:nvPr/>
            </p:nvSpPr>
            <p:spPr bwMode="auto">
              <a:xfrm>
                <a:off x="32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Rectangle 39"/>
              <p:cNvSpPr>
                <a:spLocks noChangeArrowheads="1"/>
              </p:cNvSpPr>
              <p:nvPr/>
            </p:nvSpPr>
            <p:spPr bwMode="auto">
              <a:xfrm>
                <a:off x="33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Rectangle 40"/>
              <p:cNvSpPr>
                <a:spLocks noChangeArrowheads="1"/>
              </p:cNvSpPr>
              <p:nvPr/>
            </p:nvSpPr>
            <p:spPr bwMode="auto">
              <a:xfrm>
                <a:off x="34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Rectangle 41"/>
              <p:cNvSpPr>
                <a:spLocks noChangeArrowheads="1"/>
              </p:cNvSpPr>
              <p:nvPr/>
            </p:nvSpPr>
            <p:spPr bwMode="auto">
              <a:xfrm>
                <a:off x="35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Rectangle 42"/>
              <p:cNvSpPr>
                <a:spLocks noChangeArrowheads="1"/>
              </p:cNvSpPr>
              <p:nvPr/>
            </p:nvSpPr>
            <p:spPr bwMode="auto">
              <a:xfrm>
                <a:off x="36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Rectangle 43"/>
              <p:cNvSpPr>
                <a:spLocks noChangeArrowheads="1"/>
              </p:cNvSpPr>
              <p:nvPr/>
            </p:nvSpPr>
            <p:spPr bwMode="auto">
              <a:xfrm>
                <a:off x="37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Rectangle 44"/>
              <p:cNvSpPr>
                <a:spLocks noChangeArrowheads="1"/>
              </p:cNvSpPr>
              <p:nvPr/>
            </p:nvSpPr>
            <p:spPr bwMode="auto">
              <a:xfrm>
                <a:off x="38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Rectangle 45"/>
              <p:cNvSpPr>
                <a:spLocks noChangeArrowheads="1"/>
              </p:cNvSpPr>
              <p:nvPr/>
            </p:nvSpPr>
            <p:spPr bwMode="auto">
              <a:xfrm>
                <a:off x="39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Rectangle 46"/>
              <p:cNvSpPr>
                <a:spLocks noChangeArrowheads="1"/>
              </p:cNvSpPr>
              <p:nvPr/>
            </p:nvSpPr>
            <p:spPr bwMode="auto">
              <a:xfrm>
                <a:off x="40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" name="Rectangle 47"/>
              <p:cNvSpPr>
                <a:spLocks noChangeArrowheads="1"/>
              </p:cNvSpPr>
              <p:nvPr/>
            </p:nvSpPr>
            <p:spPr bwMode="auto">
              <a:xfrm>
                <a:off x="41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Rectangle 48"/>
              <p:cNvSpPr>
                <a:spLocks noChangeArrowheads="1"/>
              </p:cNvSpPr>
              <p:nvPr/>
            </p:nvSpPr>
            <p:spPr bwMode="auto">
              <a:xfrm>
                <a:off x="42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3" name="Rectangle 49"/>
              <p:cNvSpPr>
                <a:spLocks noChangeArrowheads="1"/>
              </p:cNvSpPr>
              <p:nvPr/>
            </p:nvSpPr>
            <p:spPr bwMode="auto">
              <a:xfrm>
                <a:off x="43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Rectangle 50"/>
              <p:cNvSpPr>
                <a:spLocks noChangeArrowheads="1"/>
              </p:cNvSpPr>
              <p:nvPr/>
            </p:nvSpPr>
            <p:spPr bwMode="auto">
              <a:xfrm>
                <a:off x="44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Rectangle 51"/>
              <p:cNvSpPr>
                <a:spLocks noChangeArrowheads="1"/>
              </p:cNvSpPr>
              <p:nvPr/>
            </p:nvSpPr>
            <p:spPr bwMode="auto">
              <a:xfrm>
                <a:off x="45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Rectangle 52"/>
              <p:cNvSpPr>
                <a:spLocks noChangeArrowheads="1"/>
              </p:cNvSpPr>
              <p:nvPr/>
            </p:nvSpPr>
            <p:spPr bwMode="auto">
              <a:xfrm>
                <a:off x="46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7" name="Rectangle 53"/>
              <p:cNvSpPr>
                <a:spLocks noChangeArrowheads="1"/>
              </p:cNvSpPr>
              <p:nvPr/>
            </p:nvSpPr>
            <p:spPr bwMode="auto">
              <a:xfrm>
                <a:off x="47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8" name="Rectangle 54"/>
              <p:cNvSpPr>
                <a:spLocks noChangeArrowheads="1"/>
              </p:cNvSpPr>
              <p:nvPr/>
            </p:nvSpPr>
            <p:spPr bwMode="auto">
              <a:xfrm>
                <a:off x="47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Rectangle 55"/>
              <p:cNvSpPr>
                <a:spLocks noChangeArrowheads="1"/>
              </p:cNvSpPr>
              <p:nvPr/>
            </p:nvSpPr>
            <p:spPr bwMode="auto">
              <a:xfrm>
                <a:off x="48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Rectangle 56"/>
              <p:cNvSpPr>
                <a:spLocks noChangeArrowheads="1"/>
              </p:cNvSpPr>
              <p:nvPr/>
            </p:nvSpPr>
            <p:spPr bwMode="auto">
              <a:xfrm>
                <a:off x="49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Rectangle 57"/>
              <p:cNvSpPr>
                <a:spLocks noChangeArrowheads="1"/>
              </p:cNvSpPr>
              <p:nvPr/>
            </p:nvSpPr>
            <p:spPr bwMode="auto">
              <a:xfrm>
                <a:off x="50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Rectangle 58"/>
              <p:cNvSpPr>
                <a:spLocks noChangeArrowheads="1"/>
              </p:cNvSpPr>
              <p:nvPr/>
            </p:nvSpPr>
            <p:spPr bwMode="auto">
              <a:xfrm>
                <a:off x="51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Rectangle 59"/>
              <p:cNvSpPr>
                <a:spLocks noChangeArrowheads="1"/>
              </p:cNvSpPr>
              <p:nvPr/>
            </p:nvSpPr>
            <p:spPr bwMode="auto">
              <a:xfrm>
                <a:off x="52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Rectangle 60"/>
              <p:cNvSpPr>
                <a:spLocks noChangeArrowheads="1"/>
              </p:cNvSpPr>
              <p:nvPr/>
            </p:nvSpPr>
            <p:spPr bwMode="auto">
              <a:xfrm>
                <a:off x="53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Rectangle 61"/>
              <p:cNvSpPr>
                <a:spLocks noChangeArrowheads="1"/>
              </p:cNvSpPr>
              <p:nvPr/>
            </p:nvSpPr>
            <p:spPr bwMode="auto">
              <a:xfrm>
                <a:off x="54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Rectangle 62"/>
              <p:cNvSpPr>
                <a:spLocks noChangeArrowheads="1"/>
              </p:cNvSpPr>
              <p:nvPr/>
            </p:nvSpPr>
            <p:spPr bwMode="auto">
              <a:xfrm>
                <a:off x="55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Rectangle 63"/>
              <p:cNvSpPr>
                <a:spLocks noChangeArrowheads="1"/>
              </p:cNvSpPr>
              <p:nvPr/>
            </p:nvSpPr>
            <p:spPr bwMode="auto">
              <a:xfrm>
                <a:off x="56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Rectangle 64"/>
            <p:cNvSpPr>
              <a:spLocks noChangeArrowheads="1"/>
            </p:cNvSpPr>
            <p:nvPr userDrawn="1"/>
          </p:nvSpPr>
          <p:spPr bwMode="auto">
            <a:xfrm>
              <a:off x="429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Rectangle 65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321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8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/>
          </a:p>
        </p:txBody>
      </p:sp>
      <p:sp>
        <p:nvSpPr>
          <p:cNvPr id="47171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766888"/>
            <a:ext cx="7678737" cy="762000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7172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8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94525" y="192088"/>
            <a:ext cx="2039938" cy="59039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71538" y="192088"/>
            <a:ext cx="5970587" cy="59039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912813" y="1905000"/>
            <a:ext cx="8110537" cy="4191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7175" cy="6867525"/>
            <a:chOff x="0" y="0"/>
            <a:chExt cx="5762" cy="4326"/>
          </a:xfrm>
        </p:grpSpPr>
        <p:sp>
          <p:nvSpPr>
            <p:cNvPr id="46083" name="Rectangle 3"/>
            <p:cNvSpPr>
              <a:spLocks noChangeArrowheads="1"/>
            </p:cNvSpPr>
            <p:nvPr userDrawn="1"/>
          </p:nvSpPr>
          <p:spPr bwMode="hidden">
            <a:xfrm>
              <a:off x="0" y="0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84" name="Rectangle 4"/>
            <p:cNvSpPr>
              <a:spLocks noChangeArrowheads="1"/>
            </p:cNvSpPr>
            <p:nvPr userDrawn="1"/>
          </p:nvSpPr>
          <p:spPr bwMode="hidden">
            <a:xfrm>
              <a:off x="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85" name="Rectangle 5"/>
            <p:cNvSpPr>
              <a:spLocks noChangeArrowheads="1"/>
            </p:cNvSpPr>
            <p:nvPr userDrawn="1"/>
          </p:nvSpPr>
          <p:spPr bwMode="hidden">
            <a:xfrm>
              <a:off x="1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86" name="Rectangle 6"/>
            <p:cNvSpPr>
              <a:spLocks noChangeArrowheads="1"/>
            </p:cNvSpPr>
            <p:nvPr userDrawn="1"/>
          </p:nvSpPr>
          <p:spPr bwMode="hidden">
            <a:xfrm>
              <a:off x="2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87" name="Rectangle 7"/>
            <p:cNvSpPr>
              <a:spLocks noChangeArrowheads="1"/>
            </p:cNvSpPr>
            <p:nvPr userDrawn="1"/>
          </p:nvSpPr>
          <p:spPr bwMode="hidden">
            <a:xfrm>
              <a:off x="3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88" name="Rectangle 8"/>
            <p:cNvSpPr>
              <a:spLocks noChangeArrowheads="1"/>
            </p:cNvSpPr>
            <p:nvPr userDrawn="1"/>
          </p:nvSpPr>
          <p:spPr bwMode="hidden">
            <a:xfrm>
              <a:off x="4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89" name="Rectangle 9"/>
            <p:cNvSpPr>
              <a:spLocks noChangeArrowheads="1"/>
            </p:cNvSpPr>
            <p:nvPr userDrawn="1"/>
          </p:nvSpPr>
          <p:spPr bwMode="hidden">
            <a:xfrm>
              <a:off x="5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0" name="Rectangle 10"/>
            <p:cNvSpPr>
              <a:spLocks noChangeArrowheads="1"/>
            </p:cNvSpPr>
            <p:nvPr userDrawn="1"/>
          </p:nvSpPr>
          <p:spPr bwMode="hidden">
            <a:xfrm>
              <a:off x="6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1" name="Rectangle 11"/>
            <p:cNvSpPr>
              <a:spLocks noChangeArrowheads="1"/>
            </p:cNvSpPr>
            <p:nvPr userDrawn="1"/>
          </p:nvSpPr>
          <p:spPr bwMode="hidden">
            <a:xfrm>
              <a:off x="7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2" name="Rectangle 12"/>
            <p:cNvSpPr>
              <a:spLocks noChangeArrowheads="1"/>
            </p:cNvSpPr>
            <p:nvPr userDrawn="1"/>
          </p:nvSpPr>
          <p:spPr bwMode="hidden">
            <a:xfrm>
              <a:off x="8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3" name="Rectangle 13"/>
            <p:cNvSpPr>
              <a:spLocks noChangeArrowheads="1"/>
            </p:cNvSpPr>
            <p:nvPr userDrawn="1"/>
          </p:nvSpPr>
          <p:spPr bwMode="hidden">
            <a:xfrm>
              <a:off x="96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4" name="Rectangle 14"/>
            <p:cNvSpPr>
              <a:spLocks noChangeArrowheads="1"/>
            </p:cNvSpPr>
            <p:nvPr userDrawn="1"/>
          </p:nvSpPr>
          <p:spPr bwMode="hidden">
            <a:xfrm>
              <a:off x="105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5" name="Rectangle 15"/>
            <p:cNvSpPr>
              <a:spLocks noChangeArrowheads="1"/>
            </p:cNvSpPr>
            <p:nvPr userDrawn="1"/>
          </p:nvSpPr>
          <p:spPr bwMode="hidden">
            <a:xfrm>
              <a:off x="115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6" name="Rectangle 16"/>
            <p:cNvSpPr>
              <a:spLocks noChangeArrowheads="1"/>
            </p:cNvSpPr>
            <p:nvPr userDrawn="1"/>
          </p:nvSpPr>
          <p:spPr bwMode="hidden">
            <a:xfrm>
              <a:off x="124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7" name="Rectangle 17"/>
            <p:cNvSpPr>
              <a:spLocks noChangeArrowheads="1"/>
            </p:cNvSpPr>
            <p:nvPr userDrawn="1"/>
          </p:nvSpPr>
          <p:spPr bwMode="hidden">
            <a:xfrm>
              <a:off x="134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8" name="Rectangle 18"/>
            <p:cNvSpPr>
              <a:spLocks noChangeArrowheads="1"/>
            </p:cNvSpPr>
            <p:nvPr userDrawn="1"/>
          </p:nvSpPr>
          <p:spPr bwMode="hidden">
            <a:xfrm>
              <a:off x="144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9" name="Rectangle 19"/>
            <p:cNvSpPr>
              <a:spLocks noChangeArrowheads="1"/>
            </p:cNvSpPr>
            <p:nvPr userDrawn="1"/>
          </p:nvSpPr>
          <p:spPr bwMode="hidden">
            <a:xfrm>
              <a:off x="153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0" name="Rectangle 20"/>
            <p:cNvSpPr>
              <a:spLocks noChangeArrowheads="1"/>
            </p:cNvSpPr>
            <p:nvPr userDrawn="1"/>
          </p:nvSpPr>
          <p:spPr bwMode="hidden">
            <a:xfrm>
              <a:off x="163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1" name="Rectangle 21"/>
            <p:cNvSpPr>
              <a:spLocks noChangeArrowheads="1"/>
            </p:cNvSpPr>
            <p:nvPr userDrawn="1"/>
          </p:nvSpPr>
          <p:spPr bwMode="hidden">
            <a:xfrm>
              <a:off x="172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2" name="Rectangle 22"/>
            <p:cNvSpPr>
              <a:spLocks noChangeArrowheads="1"/>
            </p:cNvSpPr>
            <p:nvPr userDrawn="1"/>
          </p:nvSpPr>
          <p:spPr bwMode="hidden">
            <a:xfrm>
              <a:off x="182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3" name="Rectangle 23"/>
            <p:cNvSpPr>
              <a:spLocks noChangeArrowheads="1"/>
            </p:cNvSpPr>
            <p:nvPr userDrawn="1"/>
          </p:nvSpPr>
          <p:spPr bwMode="hidden">
            <a:xfrm>
              <a:off x="192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4" name="Rectangle 24"/>
            <p:cNvSpPr>
              <a:spLocks noChangeArrowheads="1"/>
            </p:cNvSpPr>
            <p:nvPr userDrawn="1"/>
          </p:nvSpPr>
          <p:spPr bwMode="hidden">
            <a:xfrm>
              <a:off x="201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5" name="Rectangle 25"/>
            <p:cNvSpPr>
              <a:spLocks noChangeArrowheads="1"/>
            </p:cNvSpPr>
            <p:nvPr userDrawn="1"/>
          </p:nvSpPr>
          <p:spPr bwMode="hidden">
            <a:xfrm>
              <a:off x="211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6" name="Rectangle 26"/>
            <p:cNvSpPr>
              <a:spLocks noChangeArrowheads="1"/>
            </p:cNvSpPr>
            <p:nvPr userDrawn="1"/>
          </p:nvSpPr>
          <p:spPr bwMode="hidden">
            <a:xfrm>
              <a:off x="220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7" name="Rectangle 27"/>
            <p:cNvSpPr>
              <a:spLocks noChangeArrowheads="1"/>
            </p:cNvSpPr>
            <p:nvPr userDrawn="1"/>
          </p:nvSpPr>
          <p:spPr bwMode="hidden">
            <a:xfrm>
              <a:off x="230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8" name="Rectangle 28"/>
            <p:cNvSpPr>
              <a:spLocks noChangeArrowheads="1"/>
            </p:cNvSpPr>
            <p:nvPr userDrawn="1"/>
          </p:nvSpPr>
          <p:spPr bwMode="hidden">
            <a:xfrm>
              <a:off x="240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9" name="Rectangle 29"/>
            <p:cNvSpPr>
              <a:spLocks noChangeArrowheads="1"/>
            </p:cNvSpPr>
            <p:nvPr userDrawn="1"/>
          </p:nvSpPr>
          <p:spPr bwMode="hidden">
            <a:xfrm>
              <a:off x="24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0" name="Rectangle 30"/>
            <p:cNvSpPr>
              <a:spLocks noChangeArrowheads="1"/>
            </p:cNvSpPr>
            <p:nvPr userDrawn="1"/>
          </p:nvSpPr>
          <p:spPr bwMode="hidden">
            <a:xfrm>
              <a:off x="25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1" name="Rectangle 31"/>
            <p:cNvSpPr>
              <a:spLocks noChangeArrowheads="1"/>
            </p:cNvSpPr>
            <p:nvPr userDrawn="1"/>
          </p:nvSpPr>
          <p:spPr bwMode="hidden">
            <a:xfrm>
              <a:off x="26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2" name="Rectangle 32"/>
            <p:cNvSpPr>
              <a:spLocks noChangeArrowheads="1"/>
            </p:cNvSpPr>
            <p:nvPr userDrawn="1"/>
          </p:nvSpPr>
          <p:spPr bwMode="hidden">
            <a:xfrm>
              <a:off x="27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3" name="Rectangle 33"/>
            <p:cNvSpPr>
              <a:spLocks noChangeArrowheads="1"/>
            </p:cNvSpPr>
            <p:nvPr userDrawn="1"/>
          </p:nvSpPr>
          <p:spPr bwMode="hidden">
            <a:xfrm>
              <a:off x="28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4" name="Rectangle 34"/>
            <p:cNvSpPr>
              <a:spLocks noChangeArrowheads="1"/>
            </p:cNvSpPr>
            <p:nvPr userDrawn="1"/>
          </p:nvSpPr>
          <p:spPr bwMode="hidden">
            <a:xfrm>
              <a:off x="29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5" name="Rectangle 35"/>
            <p:cNvSpPr>
              <a:spLocks noChangeArrowheads="1"/>
            </p:cNvSpPr>
            <p:nvPr userDrawn="1"/>
          </p:nvSpPr>
          <p:spPr bwMode="hidden">
            <a:xfrm>
              <a:off x="30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6" name="Rectangle 36"/>
            <p:cNvSpPr>
              <a:spLocks noChangeArrowheads="1"/>
            </p:cNvSpPr>
            <p:nvPr userDrawn="1"/>
          </p:nvSpPr>
          <p:spPr bwMode="hidden">
            <a:xfrm>
              <a:off x="31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7" name="Rectangle 37"/>
            <p:cNvSpPr>
              <a:spLocks noChangeArrowheads="1"/>
            </p:cNvSpPr>
            <p:nvPr userDrawn="1"/>
          </p:nvSpPr>
          <p:spPr bwMode="hidden">
            <a:xfrm>
              <a:off x="32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8" name="Rectangle 38"/>
            <p:cNvSpPr>
              <a:spLocks noChangeArrowheads="1"/>
            </p:cNvSpPr>
            <p:nvPr userDrawn="1"/>
          </p:nvSpPr>
          <p:spPr bwMode="hidden">
            <a:xfrm>
              <a:off x="336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9" name="Rectangle 39"/>
            <p:cNvSpPr>
              <a:spLocks noChangeArrowheads="1"/>
            </p:cNvSpPr>
            <p:nvPr userDrawn="1"/>
          </p:nvSpPr>
          <p:spPr bwMode="hidden">
            <a:xfrm>
              <a:off x="345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0" name="Rectangle 40"/>
            <p:cNvSpPr>
              <a:spLocks noChangeArrowheads="1"/>
            </p:cNvSpPr>
            <p:nvPr userDrawn="1"/>
          </p:nvSpPr>
          <p:spPr bwMode="hidden">
            <a:xfrm>
              <a:off x="355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1" name="Rectangle 41"/>
            <p:cNvSpPr>
              <a:spLocks noChangeArrowheads="1"/>
            </p:cNvSpPr>
            <p:nvPr userDrawn="1"/>
          </p:nvSpPr>
          <p:spPr bwMode="hidden">
            <a:xfrm>
              <a:off x="364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2" name="Rectangle 42"/>
            <p:cNvSpPr>
              <a:spLocks noChangeArrowheads="1"/>
            </p:cNvSpPr>
            <p:nvPr userDrawn="1"/>
          </p:nvSpPr>
          <p:spPr bwMode="hidden">
            <a:xfrm>
              <a:off x="374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3" name="Rectangle 43"/>
            <p:cNvSpPr>
              <a:spLocks noChangeArrowheads="1"/>
            </p:cNvSpPr>
            <p:nvPr userDrawn="1"/>
          </p:nvSpPr>
          <p:spPr bwMode="hidden">
            <a:xfrm>
              <a:off x="384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4" name="Rectangle 44"/>
            <p:cNvSpPr>
              <a:spLocks noChangeArrowheads="1"/>
            </p:cNvSpPr>
            <p:nvPr userDrawn="1"/>
          </p:nvSpPr>
          <p:spPr bwMode="hidden">
            <a:xfrm>
              <a:off x="393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5" name="Rectangle 45"/>
            <p:cNvSpPr>
              <a:spLocks noChangeArrowheads="1"/>
            </p:cNvSpPr>
            <p:nvPr userDrawn="1"/>
          </p:nvSpPr>
          <p:spPr bwMode="hidden">
            <a:xfrm>
              <a:off x="403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6" name="Rectangle 46"/>
            <p:cNvSpPr>
              <a:spLocks noChangeArrowheads="1"/>
            </p:cNvSpPr>
            <p:nvPr userDrawn="1"/>
          </p:nvSpPr>
          <p:spPr bwMode="hidden">
            <a:xfrm>
              <a:off x="412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7" name="Rectangle 47"/>
            <p:cNvSpPr>
              <a:spLocks noChangeArrowheads="1"/>
            </p:cNvSpPr>
            <p:nvPr userDrawn="1"/>
          </p:nvSpPr>
          <p:spPr bwMode="hidden">
            <a:xfrm>
              <a:off x="422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8" name="Rectangle 48"/>
            <p:cNvSpPr>
              <a:spLocks noChangeArrowheads="1"/>
            </p:cNvSpPr>
            <p:nvPr userDrawn="1"/>
          </p:nvSpPr>
          <p:spPr bwMode="hidden">
            <a:xfrm>
              <a:off x="432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9" name="Rectangle 49"/>
            <p:cNvSpPr>
              <a:spLocks noChangeArrowheads="1"/>
            </p:cNvSpPr>
            <p:nvPr userDrawn="1"/>
          </p:nvSpPr>
          <p:spPr bwMode="hidden">
            <a:xfrm>
              <a:off x="441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0" name="Rectangle 50"/>
            <p:cNvSpPr>
              <a:spLocks noChangeArrowheads="1"/>
            </p:cNvSpPr>
            <p:nvPr userDrawn="1"/>
          </p:nvSpPr>
          <p:spPr bwMode="hidden">
            <a:xfrm>
              <a:off x="451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1" name="Rectangle 51"/>
            <p:cNvSpPr>
              <a:spLocks noChangeArrowheads="1"/>
            </p:cNvSpPr>
            <p:nvPr userDrawn="1"/>
          </p:nvSpPr>
          <p:spPr bwMode="hidden">
            <a:xfrm>
              <a:off x="460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2" name="Rectangle 52"/>
            <p:cNvSpPr>
              <a:spLocks noChangeArrowheads="1"/>
            </p:cNvSpPr>
            <p:nvPr userDrawn="1"/>
          </p:nvSpPr>
          <p:spPr bwMode="hidden">
            <a:xfrm>
              <a:off x="470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3" name="Rectangle 53"/>
            <p:cNvSpPr>
              <a:spLocks noChangeArrowheads="1"/>
            </p:cNvSpPr>
            <p:nvPr userDrawn="1"/>
          </p:nvSpPr>
          <p:spPr bwMode="hidden">
            <a:xfrm>
              <a:off x="480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4" name="Rectangle 54"/>
            <p:cNvSpPr>
              <a:spLocks noChangeArrowheads="1"/>
            </p:cNvSpPr>
            <p:nvPr userDrawn="1"/>
          </p:nvSpPr>
          <p:spPr bwMode="hidden">
            <a:xfrm>
              <a:off x="48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5" name="Rectangle 55"/>
            <p:cNvSpPr>
              <a:spLocks noChangeArrowheads="1"/>
            </p:cNvSpPr>
            <p:nvPr userDrawn="1"/>
          </p:nvSpPr>
          <p:spPr bwMode="hidden">
            <a:xfrm>
              <a:off x="49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6" name="Rectangle 56"/>
            <p:cNvSpPr>
              <a:spLocks noChangeArrowheads="1"/>
            </p:cNvSpPr>
            <p:nvPr userDrawn="1"/>
          </p:nvSpPr>
          <p:spPr bwMode="hidden">
            <a:xfrm>
              <a:off x="50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7" name="Rectangle 57"/>
            <p:cNvSpPr>
              <a:spLocks noChangeArrowheads="1"/>
            </p:cNvSpPr>
            <p:nvPr userDrawn="1"/>
          </p:nvSpPr>
          <p:spPr bwMode="hidden">
            <a:xfrm>
              <a:off x="51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8" name="Rectangle 58"/>
            <p:cNvSpPr>
              <a:spLocks noChangeArrowheads="1"/>
            </p:cNvSpPr>
            <p:nvPr userDrawn="1"/>
          </p:nvSpPr>
          <p:spPr bwMode="hidden">
            <a:xfrm>
              <a:off x="52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9" name="Rectangle 59"/>
            <p:cNvSpPr>
              <a:spLocks noChangeArrowheads="1"/>
            </p:cNvSpPr>
            <p:nvPr userDrawn="1"/>
          </p:nvSpPr>
          <p:spPr bwMode="hidden">
            <a:xfrm>
              <a:off x="53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40" name="Rectangle 60"/>
            <p:cNvSpPr>
              <a:spLocks noChangeArrowheads="1"/>
            </p:cNvSpPr>
            <p:nvPr userDrawn="1"/>
          </p:nvSpPr>
          <p:spPr bwMode="hidden">
            <a:xfrm>
              <a:off x="54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41" name="Rectangle 61"/>
            <p:cNvSpPr>
              <a:spLocks noChangeArrowheads="1"/>
            </p:cNvSpPr>
            <p:nvPr userDrawn="1"/>
          </p:nvSpPr>
          <p:spPr bwMode="hidden">
            <a:xfrm>
              <a:off x="55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42" name="Rectangle 62"/>
            <p:cNvSpPr>
              <a:spLocks noChangeArrowheads="1"/>
            </p:cNvSpPr>
            <p:nvPr userDrawn="1"/>
          </p:nvSpPr>
          <p:spPr bwMode="hidden">
            <a:xfrm>
              <a:off x="56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43" name="Rectangle 63"/>
            <p:cNvSpPr>
              <a:spLocks noChangeArrowheads="1"/>
            </p:cNvSpPr>
            <p:nvPr userDrawn="1"/>
          </p:nvSpPr>
          <p:spPr bwMode="hidden">
            <a:xfrm>
              <a:off x="431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44" name="Rectangle 64"/>
            <p:cNvSpPr>
              <a:spLocks noChangeArrowheads="1"/>
            </p:cNvSpPr>
            <p:nvPr userDrawn="1"/>
          </p:nvSpPr>
          <p:spPr bwMode="blackGray">
            <a:xfrm>
              <a:off x="0" y="1081"/>
              <a:ext cx="4378" cy="47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099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92088"/>
            <a:ext cx="81629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0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05000"/>
            <a:ext cx="811053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6147" name="Rectangle 6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25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46148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0925" y="62865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46149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8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8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.xml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6936DE08D2959EA4C8E883696C0B6CD7FAA2DF78EE7A6FC2FFEC8AF1E54E2F3Fy2u2H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9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205038"/>
            <a:ext cx="8607425" cy="4464050"/>
          </a:xfrm>
        </p:spPr>
        <p:txBody>
          <a:bodyPr/>
          <a:lstStyle/>
          <a:p>
            <a:pPr marL="0" indent="0" algn="ctr">
              <a:buNone/>
            </a:pPr>
            <a:r>
              <a:rPr lang="ru-RU" sz="3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 ВЗАИМОДЕЙСТВИИ ЗАКОНОДАТЕЛЬНОГО СОБРАНИЯ </a:t>
            </a:r>
          </a:p>
          <a:p>
            <a:pPr marL="0" indent="0" algn="ctr">
              <a:buNone/>
            </a:pPr>
            <a:r>
              <a:rPr lang="ru-RU" sz="3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 </a:t>
            </a:r>
          </a:p>
          <a:p>
            <a:pPr marL="0" indent="0" algn="ctr">
              <a:buNone/>
            </a:pPr>
            <a:r>
              <a:rPr lang="ru-RU" sz="3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ОРГАНОВ МЕСТНОГО САМОУПРАВЛЕНИЯ ПЕРМСКОГО КРАЯ</a:t>
            </a:r>
          </a:p>
          <a:p>
            <a:pPr marL="0" indent="0" algn="ctr">
              <a:buNone/>
            </a:pPr>
            <a:endParaRPr lang="ru-RU" sz="2800" b="1" dirty="0" smtClean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0" indent="0" algn="ctr">
              <a:buNone/>
            </a:pPr>
            <a:endParaRPr lang="ru-RU" sz="2800" b="1" dirty="0" smtClean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Ветошкин С.А.,  начальник управления по </a:t>
            </a:r>
            <a:r>
              <a:rPr lang="ru-RU" sz="2100" b="1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взаимодействию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b="1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 </a:t>
            </a:r>
            <a:r>
              <a:rPr lang="ru-RU" sz="21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органами местного самоуправления аппарата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Законодательного Собрания Пермского края</a:t>
            </a:r>
          </a:p>
          <a:p>
            <a:pPr marL="0" indent="0" algn="ctr">
              <a:buNone/>
            </a:pPr>
            <a:endParaRPr lang="ru-RU" sz="2800" b="1" dirty="0" smtClean="0">
              <a:solidFill>
                <a:srgbClr val="A5002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1026" name="Object 3"/>
          <p:cNvGraphicFramePr>
            <a:graphicFrameLocks noGrp="1" noChangeAspect="1"/>
          </p:cNvGraphicFramePr>
          <p:nvPr>
            <p:ph type="title" idx="4294967295"/>
            <p:extLst>
              <p:ext uri="{D42A27DB-BD31-4B8C-83A1-F6EECF244321}">
                <p14:modId xmlns="" xmlns:p14="http://schemas.microsoft.com/office/powerpoint/2010/main" val="723301825"/>
              </p:ext>
            </p:extLst>
          </p:nvPr>
        </p:nvGraphicFramePr>
        <p:xfrm>
          <a:off x="0" y="0"/>
          <a:ext cx="5300663" cy="1196975"/>
        </p:xfrm>
        <a:graphic>
          <a:graphicData uri="http://schemas.openxmlformats.org/presentationml/2006/ole">
            <p:oleObj spid="_x0000_s1026" name="Фотография Photo Editor" r:id="rId5" imgW="6706536" imgH="1980952" progId="MSPhotoEd.3">
              <p:embed/>
            </p:oleObj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50051" y="4797152"/>
            <a:ext cx="77724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8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8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None/>
              <a:defRPr/>
            </a:pPr>
            <a:endParaRPr lang="ru-RU" sz="1600" dirty="0">
              <a:solidFill>
                <a:srgbClr val="A5002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  <a:p>
            <a:pPr algn="ctr" eaLnBrk="1" hangingPunct="1">
              <a:buFont typeface="Wingdings" pitchFamily="82" charset="2"/>
              <a:buNone/>
              <a:defRPr/>
            </a:pPr>
            <a:endParaRPr lang="ru-RU" sz="2400" b="1" dirty="0" smtClean="0">
              <a:solidFill>
                <a:srgbClr val="A5002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 eaLnBrk="1" hangingPunct="1">
              <a:buFont typeface="Wingdings" pitchFamily="82" charset="2"/>
              <a:buNone/>
              <a:defRPr/>
            </a:pPr>
            <a:endParaRPr lang="ru-RU" sz="2400" b="1" dirty="0" smtClean="0">
              <a:solidFill>
                <a:srgbClr val="A5002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Содержимое 2"/>
          <p:cNvSpPr txBox="1">
            <a:spLocks/>
          </p:cNvSpPr>
          <p:nvPr/>
        </p:nvSpPr>
        <p:spPr>
          <a:xfrm>
            <a:off x="500063" y="1071563"/>
            <a:ext cx="8143875" cy="492918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None/>
              <a:tabLst/>
              <a:defRPr/>
            </a:pPr>
            <a:endParaRPr kumimoji="0" lang="ru-RU" sz="2800" b="1" i="0" u="none" strike="noStrike" kern="0" cap="none" spc="0" normalizeH="0" baseline="0" noProof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82" charset="2"/>
              <a:buNone/>
              <a:tabLst/>
              <a:defRPr/>
            </a:pPr>
            <a:endParaRPr kumimoji="0" lang="ru-RU" sz="2800" b="1" i="0" u="none" strike="noStrike" kern="0" cap="none" spc="0" normalizeH="0" baseline="0" noProof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82" charset="2"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572125" y="476250"/>
            <a:ext cx="3201988" cy="5167313"/>
            <a:chOff x="1746" y="346"/>
            <a:chExt cx="2375" cy="3456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51" name="AutoShape 4"/>
            <p:cNvSpPr>
              <a:spLocks noChangeAspect="1" noChangeArrowheads="1" noTextEdit="1"/>
            </p:cNvSpPr>
            <p:nvPr/>
          </p:nvSpPr>
          <p:spPr bwMode="auto">
            <a:xfrm>
              <a:off x="1746" y="346"/>
              <a:ext cx="2375" cy="3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99"/>
                </a:solidFill>
                <a:latin typeface="+mn-lt"/>
              </a:endParaRPr>
            </a:p>
          </p:txBody>
        </p:sp>
        <p:sp>
          <p:nvSpPr>
            <p:cNvPr id="52" name="Freeform 5"/>
            <p:cNvSpPr>
              <a:spLocks noEditPoints="1"/>
            </p:cNvSpPr>
            <p:nvPr/>
          </p:nvSpPr>
          <p:spPr bwMode="auto">
            <a:xfrm>
              <a:off x="1756" y="455"/>
              <a:ext cx="2305" cy="3337"/>
            </a:xfrm>
            <a:custGeom>
              <a:avLst/>
              <a:gdLst>
                <a:gd name="T0" fmla="*/ 0 w 16135"/>
                <a:gd name="T1" fmla="*/ 0 h 23355"/>
                <a:gd name="T2" fmla="*/ 0 w 16135"/>
                <a:gd name="T3" fmla="*/ 0 h 23355"/>
                <a:gd name="T4" fmla="*/ 0 w 16135"/>
                <a:gd name="T5" fmla="*/ 0 h 23355"/>
                <a:gd name="T6" fmla="*/ 0 w 16135"/>
                <a:gd name="T7" fmla="*/ 0 h 23355"/>
                <a:gd name="T8" fmla="*/ 0 w 16135"/>
                <a:gd name="T9" fmla="*/ 0 h 23355"/>
                <a:gd name="T10" fmla="*/ 0 w 16135"/>
                <a:gd name="T11" fmla="*/ 0 h 23355"/>
                <a:gd name="T12" fmla="*/ 0 w 16135"/>
                <a:gd name="T13" fmla="*/ 0 h 23355"/>
                <a:gd name="T14" fmla="*/ 0 w 16135"/>
                <a:gd name="T15" fmla="*/ 0 h 23355"/>
                <a:gd name="T16" fmla="*/ 0 w 16135"/>
                <a:gd name="T17" fmla="*/ 0 h 23355"/>
                <a:gd name="T18" fmla="*/ 0 w 16135"/>
                <a:gd name="T19" fmla="*/ 0 h 23355"/>
                <a:gd name="T20" fmla="*/ 0 w 16135"/>
                <a:gd name="T21" fmla="*/ 0 h 23355"/>
                <a:gd name="T22" fmla="*/ 0 w 16135"/>
                <a:gd name="T23" fmla="*/ 0 h 23355"/>
                <a:gd name="T24" fmla="*/ 0 w 16135"/>
                <a:gd name="T25" fmla="*/ 0 h 23355"/>
                <a:gd name="T26" fmla="*/ 0 w 16135"/>
                <a:gd name="T27" fmla="*/ 0 h 23355"/>
                <a:gd name="T28" fmla="*/ 0 w 16135"/>
                <a:gd name="T29" fmla="*/ 0 h 23355"/>
                <a:gd name="T30" fmla="*/ 0 w 16135"/>
                <a:gd name="T31" fmla="*/ 0 h 23355"/>
                <a:gd name="T32" fmla="*/ 0 w 16135"/>
                <a:gd name="T33" fmla="*/ 0 h 23355"/>
                <a:gd name="T34" fmla="*/ 0 w 16135"/>
                <a:gd name="T35" fmla="*/ 0 h 23355"/>
                <a:gd name="T36" fmla="*/ 0 w 16135"/>
                <a:gd name="T37" fmla="*/ 0 h 23355"/>
                <a:gd name="T38" fmla="*/ 0 w 16135"/>
                <a:gd name="T39" fmla="*/ 0 h 23355"/>
                <a:gd name="T40" fmla="*/ 0 w 16135"/>
                <a:gd name="T41" fmla="*/ 0 h 23355"/>
                <a:gd name="T42" fmla="*/ 0 w 16135"/>
                <a:gd name="T43" fmla="*/ 0 h 23355"/>
                <a:gd name="T44" fmla="*/ 0 w 16135"/>
                <a:gd name="T45" fmla="*/ 0 h 23355"/>
                <a:gd name="T46" fmla="*/ 0 w 16135"/>
                <a:gd name="T47" fmla="*/ 0 h 23355"/>
                <a:gd name="T48" fmla="*/ 0 w 16135"/>
                <a:gd name="T49" fmla="*/ 0 h 23355"/>
                <a:gd name="T50" fmla="*/ 0 w 16135"/>
                <a:gd name="T51" fmla="*/ 0 h 23355"/>
                <a:gd name="T52" fmla="*/ 0 w 16135"/>
                <a:gd name="T53" fmla="*/ 0 h 23355"/>
                <a:gd name="T54" fmla="*/ 0 w 16135"/>
                <a:gd name="T55" fmla="*/ 0 h 23355"/>
                <a:gd name="T56" fmla="*/ 0 w 16135"/>
                <a:gd name="T57" fmla="*/ 0 h 23355"/>
                <a:gd name="T58" fmla="*/ 0 w 16135"/>
                <a:gd name="T59" fmla="*/ 0 h 23355"/>
                <a:gd name="T60" fmla="*/ 0 w 16135"/>
                <a:gd name="T61" fmla="*/ 0 h 23355"/>
                <a:gd name="T62" fmla="*/ 0 w 16135"/>
                <a:gd name="T63" fmla="*/ 0 h 23355"/>
                <a:gd name="T64" fmla="*/ 0 w 16135"/>
                <a:gd name="T65" fmla="*/ 0 h 23355"/>
                <a:gd name="T66" fmla="*/ 0 w 16135"/>
                <a:gd name="T67" fmla="*/ 0 h 23355"/>
                <a:gd name="T68" fmla="*/ 0 w 16135"/>
                <a:gd name="T69" fmla="*/ 0 h 23355"/>
                <a:gd name="T70" fmla="*/ 0 w 16135"/>
                <a:gd name="T71" fmla="*/ 0 h 23355"/>
                <a:gd name="T72" fmla="*/ 0 w 16135"/>
                <a:gd name="T73" fmla="*/ 0 h 23355"/>
                <a:gd name="T74" fmla="*/ 0 w 16135"/>
                <a:gd name="T75" fmla="*/ 0 h 23355"/>
                <a:gd name="T76" fmla="*/ 0 w 16135"/>
                <a:gd name="T77" fmla="*/ 0 h 23355"/>
                <a:gd name="T78" fmla="*/ 0 w 16135"/>
                <a:gd name="T79" fmla="*/ 0 h 23355"/>
                <a:gd name="T80" fmla="*/ 0 w 16135"/>
                <a:gd name="T81" fmla="*/ 0 h 23355"/>
                <a:gd name="T82" fmla="*/ 0 w 16135"/>
                <a:gd name="T83" fmla="*/ 0 h 23355"/>
                <a:gd name="T84" fmla="*/ 0 w 16135"/>
                <a:gd name="T85" fmla="*/ 0 h 23355"/>
                <a:gd name="T86" fmla="*/ 0 w 16135"/>
                <a:gd name="T87" fmla="*/ 0 h 23355"/>
                <a:gd name="T88" fmla="*/ 0 w 16135"/>
                <a:gd name="T89" fmla="*/ 0 h 23355"/>
                <a:gd name="T90" fmla="*/ 0 w 16135"/>
                <a:gd name="T91" fmla="*/ 0 h 23355"/>
                <a:gd name="T92" fmla="*/ 0 w 16135"/>
                <a:gd name="T93" fmla="*/ 0 h 23355"/>
                <a:gd name="T94" fmla="*/ 0 w 16135"/>
                <a:gd name="T95" fmla="*/ 0 h 23355"/>
                <a:gd name="T96" fmla="*/ 0 w 16135"/>
                <a:gd name="T97" fmla="*/ 0 h 23355"/>
                <a:gd name="T98" fmla="*/ 0 w 16135"/>
                <a:gd name="T99" fmla="*/ 0 h 23355"/>
                <a:gd name="T100" fmla="*/ 0 w 16135"/>
                <a:gd name="T101" fmla="*/ 0 h 23355"/>
                <a:gd name="T102" fmla="*/ 0 w 16135"/>
                <a:gd name="T103" fmla="*/ 0 h 23355"/>
                <a:gd name="T104" fmla="*/ 0 w 16135"/>
                <a:gd name="T105" fmla="*/ 0 h 23355"/>
                <a:gd name="T106" fmla="*/ 0 w 16135"/>
                <a:gd name="T107" fmla="*/ 0 h 23355"/>
                <a:gd name="T108" fmla="*/ 0 w 16135"/>
                <a:gd name="T109" fmla="*/ 0 h 23355"/>
                <a:gd name="T110" fmla="*/ 0 w 16135"/>
                <a:gd name="T111" fmla="*/ 0 h 23355"/>
                <a:gd name="T112" fmla="*/ 0 w 16135"/>
                <a:gd name="T113" fmla="*/ 0 h 23355"/>
                <a:gd name="T114" fmla="*/ 0 w 16135"/>
                <a:gd name="T115" fmla="*/ 0 h 23355"/>
                <a:gd name="T116" fmla="*/ 0 w 16135"/>
                <a:gd name="T117" fmla="*/ 0 h 23355"/>
                <a:gd name="T118" fmla="*/ 0 w 16135"/>
                <a:gd name="T119" fmla="*/ 0 h 23355"/>
                <a:gd name="T120" fmla="*/ 0 w 16135"/>
                <a:gd name="T121" fmla="*/ 0 h 23355"/>
                <a:gd name="T122" fmla="*/ 0 w 16135"/>
                <a:gd name="T123" fmla="*/ 0 h 23355"/>
                <a:gd name="T124" fmla="*/ 0 w 16135"/>
                <a:gd name="T125" fmla="*/ 0 h 2335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135"/>
                <a:gd name="T190" fmla="*/ 0 h 23355"/>
                <a:gd name="T191" fmla="*/ 16135 w 16135"/>
                <a:gd name="T192" fmla="*/ 23355 h 2335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135" h="23355">
                  <a:moveTo>
                    <a:pt x="768" y="4413"/>
                  </a:moveTo>
                  <a:lnTo>
                    <a:pt x="658" y="4742"/>
                  </a:lnTo>
                  <a:lnTo>
                    <a:pt x="1140" y="4874"/>
                  </a:lnTo>
                  <a:lnTo>
                    <a:pt x="1100" y="5029"/>
                  </a:lnTo>
                  <a:lnTo>
                    <a:pt x="1055" y="5203"/>
                  </a:lnTo>
                  <a:lnTo>
                    <a:pt x="1140" y="5224"/>
                  </a:lnTo>
                  <a:lnTo>
                    <a:pt x="989" y="5729"/>
                  </a:lnTo>
                  <a:lnTo>
                    <a:pt x="1253" y="5948"/>
                  </a:lnTo>
                  <a:lnTo>
                    <a:pt x="2393" y="6147"/>
                  </a:lnTo>
                  <a:lnTo>
                    <a:pt x="3209" y="6192"/>
                  </a:lnTo>
                  <a:lnTo>
                    <a:pt x="3293" y="5905"/>
                  </a:lnTo>
                  <a:lnTo>
                    <a:pt x="3391" y="5983"/>
                  </a:lnTo>
                  <a:lnTo>
                    <a:pt x="3498" y="6098"/>
                  </a:lnTo>
                  <a:lnTo>
                    <a:pt x="3585" y="6199"/>
                  </a:lnTo>
                  <a:lnTo>
                    <a:pt x="3620" y="6239"/>
                  </a:lnTo>
                  <a:lnTo>
                    <a:pt x="3669" y="6300"/>
                  </a:lnTo>
                  <a:lnTo>
                    <a:pt x="3683" y="6323"/>
                  </a:lnTo>
                  <a:lnTo>
                    <a:pt x="3700" y="6366"/>
                  </a:lnTo>
                  <a:lnTo>
                    <a:pt x="3754" y="6521"/>
                  </a:lnTo>
                  <a:lnTo>
                    <a:pt x="3798" y="6784"/>
                  </a:lnTo>
                  <a:lnTo>
                    <a:pt x="3794" y="6826"/>
                  </a:lnTo>
                  <a:lnTo>
                    <a:pt x="3774" y="6872"/>
                  </a:lnTo>
                  <a:lnTo>
                    <a:pt x="3645" y="7882"/>
                  </a:lnTo>
                  <a:lnTo>
                    <a:pt x="3556" y="8166"/>
                  </a:lnTo>
                  <a:lnTo>
                    <a:pt x="3272" y="8122"/>
                  </a:lnTo>
                  <a:lnTo>
                    <a:pt x="3249" y="8145"/>
                  </a:lnTo>
                  <a:lnTo>
                    <a:pt x="3074" y="8824"/>
                  </a:lnTo>
                  <a:lnTo>
                    <a:pt x="3029" y="9089"/>
                  </a:lnTo>
                  <a:lnTo>
                    <a:pt x="2933" y="9167"/>
                  </a:lnTo>
                  <a:lnTo>
                    <a:pt x="2829" y="9282"/>
                  </a:lnTo>
                  <a:lnTo>
                    <a:pt x="2740" y="9426"/>
                  </a:lnTo>
                  <a:lnTo>
                    <a:pt x="2721" y="9466"/>
                  </a:lnTo>
                  <a:lnTo>
                    <a:pt x="2704" y="9507"/>
                  </a:lnTo>
                  <a:lnTo>
                    <a:pt x="2691" y="9549"/>
                  </a:lnTo>
                  <a:lnTo>
                    <a:pt x="2680" y="9593"/>
                  </a:lnTo>
                  <a:lnTo>
                    <a:pt x="2964" y="10361"/>
                  </a:lnTo>
                  <a:lnTo>
                    <a:pt x="3009" y="10361"/>
                  </a:lnTo>
                  <a:lnTo>
                    <a:pt x="3029" y="10427"/>
                  </a:lnTo>
                  <a:lnTo>
                    <a:pt x="3119" y="10427"/>
                  </a:lnTo>
                  <a:lnTo>
                    <a:pt x="3119" y="10451"/>
                  </a:lnTo>
                  <a:lnTo>
                    <a:pt x="3138" y="10445"/>
                  </a:lnTo>
                  <a:lnTo>
                    <a:pt x="3185" y="10432"/>
                  </a:lnTo>
                  <a:lnTo>
                    <a:pt x="3272" y="10405"/>
                  </a:lnTo>
                  <a:lnTo>
                    <a:pt x="3338" y="10451"/>
                  </a:lnTo>
                  <a:lnTo>
                    <a:pt x="3711" y="10558"/>
                  </a:lnTo>
                  <a:lnTo>
                    <a:pt x="3645" y="10427"/>
                  </a:lnTo>
                  <a:lnTo>
                    <a:pt x="3734" y="10296"/>
                  </a:lnTo>
                  <a:lnTo>
                    <a:pt x="3909" y="10625"/>
                  </a:lnTo>
                  <a:lnTo>
                    <a:pt x="4019" y="10558"/>
                  </a:lnTo>
                  <a:lnTo>
                    <a:pt x="4085" y="10734"/>
                  </a:lnTo>
                  <a:lnTo>
                    <a:pt x="4107" y="10734"/>
                  </a:lnTo>
                  <a:lnTo>
                    <a:pt x="3974" y="10954"/>
                  </a:lnTo>
                  <a:lnTo>
                    <a:pt x="3798" y="11019"/>
                  </a:lnTo>
                  <a:lnTo>
                    <a:pt x="3789" y="11056"/>
                  </a:lnTo>
                  <a:lnTo>
                    <a:pt x="3783" y="11095"/>
                  </a:lnTo>
                  <a:lnTo>
                    <a:pt x="3780" y="11133"/>
                  </a:lnTo>
                  <a:lnTo>
                    <a:pt x="3780" y="11172"/>
                  </a:lnTo>
                  <a:lnTo>
                    <a:pt x="3800" y="11447"/>
                  </a:lnTo>
                  <a:lnTo>
                    <a:pt x="3803" y="11465"/>
                  </a:lnTo>
                  <a:lnTo>
                    <a:pt x="3812" y="11548"/>
                  </a:lnTo>
                  <a:lnTo>
                    <a:pt x="3831" y="11656"/>
                  </a:lnTo>
                  <a:lnTo>
                    <a:pt x="3836" y="11681"/>
                  </a:lnTo>
                  <a:lnTo>
                    <a:pt x="3846" y="11706"/>
                  </a:lnTo>
                  <a:lnTo>
                    <a:pt x="3860" y="11729"/>
                  </a:lnTo>
                  <a:lnTo>
                    <a:pt x="3868" y="11739"/>
                  </a:lnTo>
                  <a:lnTo>
                    <a:pt x="3878" y="11750"/>
                  </a:lnTo>
                  <a:lnTo>
                    <a:pt x="4085" y="11941"/>
                  </a:lnTo>
                  <a:lnTo>
                    <a:pt x="4061" y="12006"/>
                  </a:lnTo>
                  <a:lnTo>
                    <a:pt x="4107" y="12030"/>
                  </a:lnTo>
                  <a:lnTo>
                    <a:pt x="4083" y="12070"/>
                  </a:lnTo>
                  <a:lnTo>
                    <a:pt x="4080" y="12070"/>
                  </a:lnTo>
                  <a:lnTo>
                    <a:pt x="4061" y="12094"/>
                  </a:lnTo>
                  <a:lnTo>
                    <a:pt x="3909" y="12161"/>
                  </a:lnTo>
                  <a:lnTo>
                    <a:pt x="3876" y="12178"/>
                  </a:lnTo>
                  <a:lnTo>
                    <a:pt x="3867" y="12185"/>
                  </a:lnTo>
                  <a:lnTo>
                    <a:pt x="3817" y="12215"/>
                  </a:lnTo>
                  <a:lnTo>
                    <a:pt x="3734" y="12246"/>
                  </a:lnTo>
                  <a:lnTo>
                    <a:pt x="3734" y="12293"/>
                  </a:lnTo>
                  <a:lnTo>
                    <a:pt x="3711" y="12312"/>
                  </a:lnTo>
                  <a:lnTo>
                    <a:pt x="3625" y="12377"/>
                  </a:lnTo>
                  <a:lnTo>
                    <a:pt x="3711" y="12532"/>
                  </a:lnTo>
                  <a:lnTo>
                    <a:pt x="3535" y="12730"/>
                  </a:lnTo>
                  <a:lnTo>
                    <a:pt x="3578" y="12796"/>
                  </a:lnTo>
                  <a:lnTo>
                    <a:pt x="3596" y="12841"/>
                  </a:lnTo>
                  <a:lnTo>
                    <a:pt x="3629" y="12972"/>
                  </a:lnTo>
                  <a:lnTo>
                    <a:pt x="3645" y="13035"/>
                  </a:lnTo>
                  <a:lnTo>
                    <a:pt x="3647" y="13052"/>
                  </a:lnTo>
                  <a:lnTo>
                    <a:pt x="3707" y="13280"/>
                  </a:lnTo>
                  <a:lnTo>
                    <a:pt x="3704" y="13320"/>
                  </a:lnTo>
                  <a:lnTo>
                    <a:pt x="3694" y="13366"/>
                  </a:lnTo>
                  <a:lnTo>
                    <a:pt x="3664" y="13541"/>
                  </a:lnTo>
                  <a:lnTo>
                    <a:pt x="3685" y="13564"/>
                  </a:lnTo>
                  <a:lnTo>
                    <a:pt x="3727" y="13653"/>
                  </a:lnTo>
                  <a:lnTo>
                    <a:pt x="3774" y="13828"/>
                  </a:lnTo>
                  <a:lnTo>
                    <a:pt x="3820" y="13828"/>
                  </a:lnTo>
                  <a:lnTo>
                    <a:pt x="3909" y="13959"/>
                  </a:lnTo>
                  <a:lnTo>
                    <a:pt x="3843" y="14046"/>
                  </a:lnTo>
                  <a:lnTo>
                    <a:pt x="3843" y="14070"/>
                  </a:lnTo>
                  <a:lnTo>
                    <a:pt x="3820" y="14091"/>
                  </a:lnTo>
                  <a:lnTo>
                    <a:pt x="3758" y="14159"/>
                  </a:lnTo>
                  <a:lnTo>
                    <a:pt x="3754" y="14168"/>
                  </a:lnTo>
                  <a:lnTo>
                    <a:pt x="3749" y="14173"/>
                  </a:lnTo>
                  <a:lnTo>
                    <a:pt x="3664" y="14291"/>
                  </a:lnTo>
                  <a:lnTo>
                    <a:pt x="3711" y="14351"/>
                  </a:lnTo>
                  <a:lnTo>
                    <a:pt x="3756" y="14399"/>
                  </a:lnTo>
                  <a:lnTo>
                    <a:pt x="3845" y="14473"/>
                  </a:lnTo>
                  <a:lnTo>
                    <a:pt x="3852" y="14481"/>
                  </a:lnTo>
                  <a:lnTo>
                    <a:pt x="3909" y="14531"/>
                  </a:lnTo>
                  <a:lnTo>
                    <a:pt x="3864" y="14573"/>
                  </a:lnTo>
                  <a:lnTo>
                    <a:pt x="3954" y="14638"/>
                  </a:lnTo>
                  <a:lnTo>
                    <a:pt x="3974" y="14927"/>
                  </a:lnTo>
                  <a:lnTo>
                    <a:pt x="4061" y="14969"/>
                  </a:lnTo>
                  <a:lnTo>
                    <a:pt x="4085" y="15012"/>
                  </a:lnTo>
                  <a:lnTo>
                    <a:pt x="4261" y="15275"/>
                  </a:lnTo>
                  <a:lnTo>
                    <a:pt x="4261" y="15344"/>
                  </a:lnTo>
                  <a:lnTo>
                    <a:pt x="4349" y="15454"/>
                  </a:lnTo>
                  <a:lnTo>
                    <a:pt x="4261" y="15694"/>
                  </a:lnTo>
                  <a:lnTo>
                    <a:pt x="4285" y="15734"/>
                  </a:lnTo>
                  <a:lnTo>
                    <a:pt x="4369" y="15847"/>
                  </a:lnTo>
                  <a:lnTo>
                    <a:pt x="4349" y="15870"/>
                  </a:lnTo>
                  <a:lnTo>
                    <a:pt x="4369" y="15891"/>
                  </a:lnTo>
                  <a:lnTo>
                    <a:pt x="4349" y="15956"/>
                  </a:lnTo>
                  <a:lnTo>
                    <a:pt x="4369" y="15980"/>
                  </a:lnTo>
                  <a:lnTo>
                    <a:pt x="4360" y="16023"/>
                  </a:lnTo>
                  <a:lnTo>
                    <a:pt x="4369" y="16091"/>
                  </a:lnTo>
                  <a:lnTo>
                    <a:pt x="4325" y="16109"/>
                  </a:lnTo>
                  <a:lnTo>
                    <a:pt x="4369" y="16199"/>
                  </a:lnTo>
                  <a:lnTo>
                    <a:pt x="4391" y="16176"/>
                  </a:lnTo>
                  <a:lnTo>
                    <a:pt x="4414" y="16220"/>
                  </a:lnTo>
                  <a:lnTo>
                    <a:pt x="4385" y="16260"/>
                  </a:lnTo>
                  <a:lnTo>
                    <a:pt x="4363" y="16288"/>
                  </a:lnTo>
                  <a:lnTo>
                    <a:pt x="4351" y="16302"/>
                  </a:lnTo>
                  <a:lnTo>
                    <a:pt x="4283" y="16373"/>
                  </a:lnTo>
                  <a:lnTo>
                    <a:pt x="4349" y="16483"/>
                  </a:lnTo>
                  <a:lnTo>
                    <a:pt x="4391" y="16507"/>
                  </a:lnTo>
                  <a:lnTo>
                    <a:pt x="4367" y="16523"/>
                  </a:lnTo>
                  <a:lnTo>
                    <a:pt x="4367" y="16525"/>
                  </a:lnTo>
                  <a:lnTo>
                    <a:pt x="4329" y="16547"/>
                  </a:lnTo>
                  <a:lnTo>
                    <a:pt x="4325" y="16549"/>
                  </a:lnTo>
                  <a:lnTo>
                    <a:pt x="4301" y="16528"/>
                  </a:lnTo>
                  <a:lnTo>
                    <a:pt x="4283" y="16549"/>
                  </a:lnTo>
                  <a:lnTo>
                    <a:pt x="4301" y="16570"/>
                  </a:lnTo>
                  <a:lnTo>
                    <a:pt x="4261" y="16570"/>
                  </a:lnTo>
                  <a:lnTo>
                    <a:pt x="4172" y="16636"/>
                  </a:lnTo>
                  <a:lnTo>
                    <a:pt x="4172" y="16770"/>
                  </a:lnTo>
                  <a:lnTo>
                    <a:pt x="4151" y="16770"/>
                  </a:lnTo>
                  <a:lnTo>
                    <a:pt x="4172" y="16791"/>
                  </a:lnTo>
                  <a:lnTo>
                    <a:pt x="4216" y="16791"/>
                  </a:lnTo>
                  <a:lnTo>
                    <a:pt x="4301" y="16881"/>
                  </a:lnTo>
                  <a:lnTo>
                    <a:pt x="4299" y="16901"/>
                  </a:lnTo>
                  <a:lnTo>
                    <a:pt x="4283" y="16967"/>
                  </a:lnTo>
                  <a:lnTo>
                    <a:pt x="4193" y="16923"/>
                  </a:lnTo>
                  <a:lnTo>
                    <a:pt x="4172" y="16943"/>
                  </a:lnTo>
                  <a:lnTo>
                    <a:pt x="4151" y="16943"/>
                  </a:lnTo>
                  <a:lnTo>
                    <a:pt x="4127" y="16988"/>
                  </a:lnTo>
                  <a:lnTo>
                    <a:pt x="4107" y="16988"/>
                  </a:lnTo>
                  <a:lnTo>
                    <a:pt x="4085" y="16986"/>
                  </a:lnTo>
                  <a:lnTo>
                    <a:pt x="4038" y="16967"/>
                  </a:lnTo>
                  <a:lnTo>
                    <a:pt x="3998" y="16988"/>
                  </a:lnTo>
                  <a:lnTo>
                    <a:pt x="3974" y="17099"/>
                  </a:lnTo>
                  <a:lnTo>
                    <a:pt x="3998" y="17143"/>
                  </a:lnTo>
                  <a:lnTo>
                    <a:pt x="4019" y="17120"/>
                  </a:lnTo>
                  <a:lnTo>
                    <a:pt x="4061" y="17143"/>
                  </a:lnTo>
                  <a:lnTo>
                    <a:pt x="4107" y="17099"/>
                  </a:lnTo>
                  <a:lnTo>
                    <a:pt x="4151" y="17143"/>
                  </a:lnTo>
                  <a:lnTo>
                    <a:pt x="4151" y="17207"/>
                  </a:lnTo>
                  <a:lnTo>
                    <a:pt x="4127" y="17207"/>
                  </a:lnTo>
                  <a:lnTo>
                    <a:pt x="4127" y="17252"/>
                  </a:lnTo>
                  <a:lnTo>
                    <a:pt x="4107" y="17252"/>
                  </a:lnTo>
                  <a:lnTo>
                    <a:pt x="4085" y="17272"/>
                  </a:lnTo>
                  <a:lnTo>
                    <a:pt x="4127" y="17317"/>
                  </a:lnTo>
                  <a:lnTo>
                    <a:pt x="4153" y="17275"/>
                  </a:lnTo>
                  <a:lnTo>
                    <a:pt x="4172" y="17252"/>
                  </a:lnTo>
                  <a:lnTo>
                    <a:pt x="4193" y="17272"/>
                  </a:lnTo>
                  <a:lnTo>
                    <a:pt x="4238" y="17272"/>
                  </a:lnTo>
                  <a:lnTo>
                    <a:pt x="4261" y="17230"/>
                  </a:lnTo>
                  <a:lnTo>
                    <a:pt x="4301" y="17272"/>
                  </a:lnTo>
                  <a:lnTo>
                    <a:pt x="4325" y="17252"/>
                  </a:lnTo>
                  <a:lnTo>
                    <a:pt x="4391" y="17296"/>
                  </a:lnTo>
                  <a:lnTo>
                    <a:pt x="4369" y="17407"/>
                  </a:lnTo>
                  <a:lnTo>
                    <a:pt x="4301" y="17470"/>
                  </a:lnTo>
                  <a:lnTo>
                    <a:pt x="4345" y="17477"/>
                  </a:lnTo>
                  <a:lnTo>
                    <a:pt x="4368" y="17484"/>
                  </a:lnTo>
                  <a:lnTo>
                    <a:pt x="4391" y="17494"/>
                  </a:lnTo>
                  <a:lnTo>
                    <a:pt x="4414" y="17536"/>
                  </a:lnTo>
                  <a:lnTo>
                    <a:pt x="4436" y="17539"/>
                  </a:lnTo>
                  <a:lnTo>
                    <a:pt x="4525" y="17559"/>
                  </a:lnTo>
                  <a:lnTo>
                    <a:pt x="4565" y="17536"/>
                  </a:lnTo>
                  <a:lnTo>
                    <a:pt x="4588" y="17559"/>
                  </a:lnTo>
                  <a:lnTo>
                    <a:pt x="4612" y="17581"/>
                  </a:lnTo>
                  <a:lnTo>
                    <a:pt x="4592" y="17625"/>
                  </a:lnTo>
                  <a:lnTo>
                    <a:pt x="4588" y="17646"/>
                  </a:lnTo>
                  <a:lnTo>
                    <a:pt x="4588" y="17670"/>
                  </a:lnTo>
                  <a:lnTo>
                    <a:pt x="4632" y="17670"/>
                  </a:lnTo>
                  <a:lnTo>
                    <a:pt x="4654" y="17692"/>
                  </a:lnTo>
                  <a:lnTo>
                    <a:pt x="4612" y="17715"/>
                  </a:lnTo>
                  <a:lnTo>
                    <a:pt x="4565" y="17732"/>
                  </a:lnTo>
                  <a:lnTo>
                    <a:pt x="4529" y="17743"/>
                  </a:lnTo>
                  <a:lnTo>
                    <a:pt x="4436" y="17799"/>
                  </a:lnTo>
                  <a:lnTo>
                    <a:pt x="4325" y="17799"/>
                  </a:lnTo>
                  <a:lnTo>
                    <a:pt x="4238" y="17888"/>
                  </a:lnTo>
                  <a:lnTo>
                    <a:pt x="4301" y="17933"/>
                  </a:lnTo>
                  <a:lnTo>
                    <a:pt x="4271" y="17983"/>
                  </a:lnTo>
                  <a:lnTo>
                    <a:pt x="4238" y="18088"/>
                  </a:lnTo>
                  <a:lnTo>
                    <a:pt x="4285" y="18126"/>
                  </a:lnTo>
                  <a:lnTo>
                    <a:pt x="4369" y="18173"/>
                  </a:lnTo>
                  <a:lnTo>
                    <a:pt x="4391" y="18217"/>
                  </a:lnTo>
                  <a:lnTo>
                    <a:pt x="4436" y="18241"/>
                  </a:lnTo>
                  <a:lnTo>
                    <a:pt x="4456" y="18217"/>
                  </a:lnTo>
                  <a:lnTo>
                    <a:pt x="4654" y="18217"/>
                  </a:lnTo>
                  <a:lnTo>
                    <a:pt x="4654" y="18241"/>
                  </a:lnTo>
                  <a:lnTo>
                    <a:pt x="4678" y="18262"/>
                  </a:lnTo>
                  <a:lnTo>
                    <a:pt x="4654" y="18283"/>
                  </a:lnTo>
                  <a:lnTo>
                    <a:pt x="4678" y="18304"/>
                  </a:lnTo>
                  <a:lnTo>
                    <a:pt x="4698" y="18328"/>
                  </a:lnTo>
                  <a:lnTo>
                    <a:pt x="4678" y="18415"/>
                  </a:lnTo>
                  <a:lnTo>
                    <a:pt x="4632" y="18459"/>
                  </a:lnTo>
                  <a:lnTo>
                    <a:pt x="4612" y="18481"/>
                  </a:lnTo>
                  <a:lnTo>
                    <a:pt x="4678" y="18526"/>
                  </a:lnTo>
                  <a:lnTo>
                    <a:pt x="4678" y="18568"/>
                  </a:lnTo>
                  <a:lnTo>
                    <a:pt x="4743" y="18568"/>
                  </a:lnTo>
                  <a:lnTo>
                    <a:pt x="4743" y="18615"/>
                  </a:lnTo>
                  <a:lnTo>
                    <a:pt x="4654" y="18699"/>
                  </a:lnTo>
                  <a:lnTo>
                    <a:pt x="4661" y="18706"/>
                  </a:lnTo>
                  <a:lnTo>
                    <a:pt x="4670" y="18719"/>
                  </a:lnTo>
                  <a:lnTo>
                    <a:pt x="4675" y="18726"/>
                  </a:lnTo>
                  <a:lnTo>
                    <a:pt x="4687" y="18746"/>
                  </a:lnTo>
                  <a:lnTo>
                    <a:pt x="4698" y="18765"/>
                  </a:lnTo>
                  <a:lnTo>
                    <a:pt x="4698" y="18768"/>
                  </a:lnTo>
                  <a:lnTo>
                    <a:pt x="4696" y="18775"/>
                  </a:lnTo>
                  <a:lnTo>
                    <a:pt x="4694" y="18779"/>
                  </a:lnTo>
                  <a:lnTo>
                    <a:pt x="4682" y="18812"/>
                  </a:lnTo>
                  <a:lnTo>
                    <a:pt x="4678" y="18831"/>
                  </a:lnTo>
                  <a:lnTo>
                    <a:pt x="4720" y="18831"/>
                  </a:lnTo>
                  <a:lnTo>
                    <a:pt x="4720" y="18878"/>
                  </a:lnTo>
                  <a:lnTo>
                    <a:pt x="4678" y="18899"/>
                  </a:lnTo>
                  <a:lnTo>
                    <a:pt x="4678" y="18986"/>
                  </a:lnTo>
                  <a:lnTo>
                    <a:pt x="4654" y="19008"/>
                  </a:lnTo>
                  <a:lnTo>
                    <a:pt x="4632" y="19008"/>
                  </a:lnTo>
                  <a:lnTo>
                    <a:pt x="4632" y="19031"/>
                  </a:lnTo>
                  <a:lnTo>
                    <a:pt x="4588" y="19008"/>
                  </a:lnTo>
                  <a:lnTo>
                    <a:pt x="4588" y="19031"/>
                  </a:lnTo>
                  <a:lnTo>
                    <a:pt x="4632" y="19097"/>
                  </a:lnTo>
                  <a:lnTo>
                    <a:pt x="4632" y="19141"/>
                  </a:lnTo>
                  <a:lnTo>
                    <a:pt x="4698" y="19184"/>
                  </a:lnTo>
                  <a:lnTo>
                    <a:pt x="4698" y="19204"/>
                  </a:lnTo>
                  <a:lnTo>
                    <a:pt x="4743" y="19228"/>
                  </a:lnTo>
                  <a:lnTo>
                    <a:pt x="4766" y="19238"/>
                  </a:lnTo>
                  <a:lnTo>
                    <a:pt x="4788" y="19251"/>
                  </a:lnTo>
                  <a:lnTo>
                    <a:pt x="4809" y="19337"/>
                  </a:lnTo>
                  <a:lnTo>
                    <a:pt x="4920" y="19381"/>
                  </a:lnTo>
                  <a:lnTo>
                    <a:pt x="4736" y="19573"/>
                  </a:lnTo>
                  <a:lnTo>
                    <a:pt x="4734" y="19573"/>
                  </a:lnTo>
                  <a:lnTo>
                    <a:pt x="4733" y="19573"/>
                  </a:lnTo>
                  <a:lnTo>
                    <a:pt x="4733" y="19574"/>
                  </a:lnTo>
                  <a:lnTo>
                    <a:pt x="4731" y="19576"/>
                  </a:lnTo>
                  <a:lnTo>
                    <a:pt x="4727" y="19580"/>
                  </a:lnTo>
                  <a:lnTo>
                    <a:pt x="4722" y="19583"/>
                  </a:lnTo>
                  <a:lnTo>
                    <a:pt x="4718" y="19586"/>
                  </a:lnTo>
                  <a:lnTo>
                    <a:pt x="4706" y="19590"/>
                  </a:lnTo>
                  <a:lnTo>
                    <a:pt x="4696" y="19593"/>
                  </a:lnTo>
                  <a:lnTo>
                    <a:pt x="4670" y="19595"/>
                  </a:lnTo>
                  <a:lnTo>
                    <a:pt x="4645" y="19597"/>
                  </a:lnTo>
                  <a:lnTo>
                    <a:pt x="4525" y="19599"/>
                  </a:lnTo>
                  <a:lnTo>
                    <a:pt x="4391" y="19515"/>
                  </a:lnTo>
                  <a:lnTo>
                    <a:pt x="4283" y="19557"/>
                  </a:lnTo>
                  <a:lnTo>
                    <a:pt x="4261" y="19578"/>
                  </a:lnTo>
                  <a:lnTo>
                    <a:pt x="4243" y="19670"/>
                  </a:lnTo>
                  <a:lnTo>
                    <a:pt x="4231" y="19755"/>
                  </a:lnTo>
                  <a:lnTo>
                    <a:pt x="4229" y="19764"/>
                  </a:lnTo>
                  <a:lnTo>
                    <a:pt x="4227" y="19774"/>
                  </a:lnTo>
                  <a:lnTo>
                    <a:pt x="4221" y="19795"/>
                  </a:lnTo>
                  <a:lnTo>
                    <a:pt x="4217" y="19804"/>
                  </a:lnTo>
                  <a:lnTo>
                    <a:pt x="4214" y="19814"/>
                  </a:lnTo>
                  <a:lnTo>
                    <a:pt x="4205" y="19835"/>
                  </a:lnTo>
                  <a:lnTo>
                    <a:pt x="4107" y="19973"/>
                  </a:lnTo>
                  <a:lnTo>
                    <a:pt x="4107" y="20042"/>
                  </a:lnTo>
                  <a:lnTo>
                    <a:pt x="4101" y="20084"/>
                  </a:lnTo>
                  <a:lnTo>
                    <a:pt x="4092" y="20151"/>
                  </a:lnTo>
                  <a:lnTo>
                    <a:pt x="4085" y="20280"/>
                  </a:lnTo>
                  <a:lnTo>
                    <a:pt x="4038" y="20280"/>
                  </a:lnTo>
                  <a:lnTo>
                    <a:pt x="3998" y="20349"/>
                  </a:lnTo>
                  <a:lnTo>
                    <a:pt x="3972" y="20391"/>
                  </a:lnTo>
                  <a:lnTo>
                    <a:pt x="3923" y="20453"/>
                  </a:lnTo>
                  <a:lnTo>
                    <a:pt x="3843" y="20523"/>
                  </a:lnTo>
                  <a:lnTo>
                    <a:pt x="3777" y="20473"/>
                  </a:lnTo>
                  <a:lnTo>
                    <a:pt x="3664" y="20368"/>
                  </a:lnTo>
                  <a:lnTo>
                    <a:pt x="3625" y="20368"/>
                  </a:lnTo>
                  <a:lnTo>
                    <a:pt x="3535" y="20215"/>
                  </a:lnTo>
                  <a:lnTo>
                    <a:pt x="3401" y="20215"/>
                  </a:lnTo>
                  <a:lnTo>
                    <a:pt x="3398" y="20258"/>
                  </a:lnTo>
                  <a:lnTo>
                    <a:pt x="3382" y="20304"/>
                  </a:lnTo>
                  <a:lnTo>
                    <a:pt x="3471" y="20280"/>
                  </a:lnTo>
                  <a:lnTo>
                    <a:pt x="3401" y="20368"/>
                  </a:lnTo>
                  <a:lnTo>
                    <a:pt x="3471" y="20457"/>
                  </a:lnTo>
                  <a:lnTo>
                    <a:pt x="3511" y="20457"/>
                  </a:lnTo>
                  <a:lnTo>
                    <a:pt x="3490" y="20613"/>
                  </a:lnTo>
                  <a:lnTo>
                    <a:pt x="3538" y="20629"/>
                  </a:lnTo>
                  <a:lnTo>
                    <a:pt x="3580" y="20631"/>
                  </a:lnTo>
                  <a:lnTo>
                    <a:pt x="3570" y="20702"/>
                  </a:lnTo>
                  <a:lnTo>
                    <a:pt x="3567" y="20718"/>
                  </a:lnTo>
                  <a:lnTo>
                    <a:pt x="3556" y="20786"/>
                  </a:lnTo>
                  <a:lnTo>
                    <a:pt x="3601" y="20807"/>
                  </a:lnTo>
                  <a:lnTo>
                    <a:pt x="3580" y="20852"/>
                  </a:lnTo>
                  <a:lnTo>
                    <a:pt x="3532" y="20869"/>
                  </a:lnTo>
                  <a:lnTo>
                    <a:pt x="3490" y="20876"/>
                  </a:lnTo>
                  <a:lnTo>
                    <a:pt x="3490" y="20918"/>
                  </a:lnTo>
                  <a:lnTo>
                    <a:pt x="3471" y="20938"/>
                  </a:lnTo>
                  <a:lnTo>
                    <a:pt x="3490" y="21005"/>
                  </a:lnTo>
                  <a:lnTo>
                    <a:pt x="3471" y="21007"/>
                  </a:lnTo>
                  <a:lnTo>
                    <a:pt x="3425" y="21029"/>
                  </a:lnTo>
                  <a:lnTo>
                    <a:pt x="3441" y="21101"/>
                  </a:lnTo>
                  <a:lnTo>
                    <a:pt x="3471" y="21094"/>
                  </a:lnTo>
                  <a:lnTo>
                    <a:pt x="3471" y="21049"/>
                  </a:lnTo>
                  <a:lnTo>
                    <a:pt x="3493" y="21047"/>
                  </a:lnTo>
                  <a:lnTo>
                    <a:pt x="3502" y="21047"/>
                  </a:lnTo>
                  <a:lnTo>
                    <a:pt x="3509" y="21045"/>
                  </a:lnTo>
                  <a:lnTo>
                    <a:pt x="3556" y="21029"/>
                  </a:lnTo>
                  <a:lnTo>
                    <a:pt x="3538" y="20984"/>
                  </a:lnTo>
                  <a:lnTo>
                    <a:pt x="3535" y="20962"/>
                  </a:lnTo>
                  <a:lnTo>
                    <a:pt x="3578" y="20936"/>
                  </a:lnTo>
                  <a:lnTo>
                    <a:pt x="3601" y="20918"/>
                  </a:lnTo>
                  <a:lnTo>
                    <a:pt x="3625" y="20894"/>
                  </a:lnTo>
                  <a:lnTo>
                    <a:pt x="3687" y="20962"/>
                  </a:lnTo>
                  <a:lnTo>
                    <a:pt x="3711" y="20938"/>
                  </a:lnTo>
                  <a:lnTo>
                    <a:pt x="3734" y="20960"/>
                  </a:lnTo>
                  <a:lnTo>
                    <a:pt x="3774" y="20984"/>
                  </a:lnTo>
                  <a:lnTo>
                    <a:pt x="3796" y="20938"/>
                  </a:lnTo>
                  <a:lnTo>
                    <a:pt x="3803" y="20925"/>
                  </a:lnTo>
                  <a:lnTo>
                    <a:pt x="3805" y="20922"/>
                  </a:lnTo>
                  <a:lnTo>
                    <a:pt x="3864" y="20852"/>
                  </a:lnTo>
                  <a:lnTo>
                    <a:pt x="3887" y="20852"/>
                  </a:lnTo>
                  <a:lnTo>
                    <a:pt x="3909" y="20916"/>
                  </a:lnTo>
                  <a:lnTo>
                    <a:pt x="3909" y="20918"/>
                  </a:lnTo>
                  <a:lnTo>
                    <a:pt x="4038" y="20938"/>
                  </a:lnTo>
                  <a:lnTo>
                    <a:pt x="4019" y="20938"/>
                  </a:lnTo>
                  <a:lnTo>
                    <a:pt x="3998" y="20962"/>
                  </a:lnTo>
                  <a:lnTo>
                    <a:pt x="4019" y="21029"/>
                  </a:lnTo>
                  <a:lnTo>
                    <a:pt x="3998" y="21049"/>
                  </a:lnTo>
                  <a:lnTo>
                    <a:pt x="3954" y="21118"/>
                  </a:lnTo>
                  <a:lnTo>
                    <a:pt x="3887" y="21225"/>
                  </a:lnTo>
                  <a:lnTo>
                    <a:pt x="3909" y="21249"/>
                  </a:lnTo>
                  <a:lnTo>
                    <a:pt x="3954" y="21181"/>
                  </a:lnTo>
                  <a:lnTo>
                    <a:pt x="3974" y="21249"/>
                  </a:lnTo>
                  <a:lnTo>
                    <a:pt x="4038" y="21249"/>
                  </a:lnTo>
                  <a:lnTo>
                    <a:pt x="4056" y="21291"/>
                  </a:lnTo>
                  <a:lnTo>
                    <a:pt x="4085" y="21423"/>
                  </a:lnTo>
                  <a:lnTo>
                    <a:pt x="4238" y="21444"/>
                  </a:lnTo>
                  <a:lnTo>
                    <a:pt x="4265" y="21574"/>
                  </a:lnTo>
                  <a:lnTo>
                    <a:pt x="4278" y="21623"/>
                  </a:lnTo>
                  <a:lnTo>
                    <a:pt x="4289" y="21663"/>
                  </a:lnTo>
                  <a:lnTo>
                    <a:pt x="4325" y="21752"/>
                  </a:lnTo>
                  <a:lnTo>
                    <a:pt x="4565" y="21687"/>
                  </a:lnTo>
                  <a:lnTo>
                    <a:pt x="4612" y="21794"/>
                  </a:lnTo>
                  <a:lnTo>
                    <a:pt x="4592" y="21883"/>
                  </a:lnTo>
                  <a:lnTo>
                    <a:pt x="4596" y="21947"/>
                  </a:lnTo>
                  <a:lnTo>
                    <a:pt x="4609" y="22016"/>
                  </a:lnTo>
                  <a:lnTo>
                    <a:pt x="4632" y="22103"/>
                  </a:lnTo>
                  <a:lnTo>
                    <a:pt x="4654" y="22125"/>
                  </a:lnTo>
                  <a:lnTo>
                    <a:pt x="4654" y="22103"/>
                  </a:lnTo>
                  <a:lnTo>
                    <a:pt x="4678" y="22105"/>
                  </a:lnTo>
                  <a:lnTo>
                    <a:pt x="4687" y="22109"/>
                  </a:lnTo>
                  <a:lnTo>
                    <a:pt x="4697" y="22115"/>
                  </a:lnTo>
                  <a:lnTo>
                    <a:pt x="4718" y="22128"/>
                  </a:lnTo>
                  <a:lnTo>
                    <a:pt x="4762" y="22170"/>
                  </a:lnTo>
                  <a:lnTo>
                    <a:pt x="4830" y="22258"/>
                  </a:lnTo>
                  <a:lnTo>
                    <a:pt x="4851" y="22212"/>
                  </a:lnTo>
                  <a:lnTo>
                    <a:pt x="4832" y="22168"/>
                  </a:lnTo>
                  <a:lnTo>
                    <a:pt x="4832" y="22149"/>
                  </a:lnTo>
                  <a:lnTo>
                    <a:pt x="4874" y="22081"/>
                  </a:lnTo>
                  <a:lnTo>
                    <a:pt x="4874" y="21994"/>
                  </a:lnTo>
                  <a:lnTo>
                    <a:pt x="4896" y="21994"/>
                  </a:lnTo>
                  <a:lnTo>
                    <a:pt x="4920" y="21971"/>
                  </a:lnTo>
                  <a:lnTo>
                    <a:pt x="4925" y="21931"/>
                  </a:lnTo>
                  <a:lnTo>
                    <a:pt x="4934" y="21883"/>
                  </a:lnTo>
                  <a:lnTo>
                    <a:pt x="4941" y="21818"/>
                  </a:lnTo>
                  <a:lnTo>
                    <a:pt x="4957" y="21794"/>
                  </a:lnTo>
                  <a:lnTo>
                    <a:pt x="4983" y="21729"/>
                  </a:lnTo>
                  <a:lnTo>
                    <a:pt x="5007" y="21729"/>
                  </a:lnTo>
                  <a:lnTo>
                    <a:pt x="5007" y="21687"/>
                  </a:lnTo>
                  <a:lnTo>
                    <a:pt x="5027" y="21665"/>
                  </a:lnTo>
                  <a:lnTo>
                    <a:pt x="5027" y="21642"/>
                  </a:lnTo>
                  <a:lnTo>
                    <a:pt x="5030" y="21623"/>
                  </a:lnTo>
                  <a:lnTo>
                    <a:pt x="5072" y="21512"/>
                  </a:lnTo>
                  <a:lnTo>
                    <a:pt x="5117" y="21512"/>
                  </a:lnTo>
                  <a:lnTo>
                    <a:pt x="5159" y="21465"/>
                  </a:lnTo>
                  <a:lnTo>
                    <a:pt x="5207" y="21465"/>
                  </a:lnTo>
                  <a:lnTo>
                    <a:pt x="5225" y="21512"/>
                  </a:lnTo>
                  <a:lnTo>
                    <a:pt x="5207" y="21531"/>
                  </a:lnTo>
                  <a:lnTo>
                    <a:pt x="5225" y="21598"/>
                  </a:lnTo>
                  <a:lnTo>
                    <a:pt x="5270" y="21598"/>
                  </a:lnTo>
                  <a:lnTo>
                    <a:pt x="5336" y="21642"/>
                  </a:lnTo>
                  <a:lnTo>
                    <a:pt x="5380" y="21642"/>
                  </a:lnTo>
                  <a:lnTo>
                    <a:pt x="5401" y="21665"/>
                  </a:lnTo>
                  <a:lnTo>
                    <a:pt x="5401" y="21752"/>
                  </a:lnTo>
                  <a:lnTo>
                    <a:pt x="5423" y="21752"/>
                  </a:lnTo>
                  <a:lnTo>
                    <a:pt x="5446" y="21776"/>
                  </a:lnTo>
                  <a:lnTo>
                    <a:pt x="5446" y="21839"/>
                  </a:lnTo>
                  <a:lnTo>
                    <a:pt x="5470" y="21860"/>
                  </a:lnTo>
                  <a:lnTo>
                    <a:pt x="5470" y="21883"/>
                  </a:lnTo>
                  <a:lnTo>
                    <a:pt x="5488" y="21905"/>
                  </a:lnTo>
                  <a:lnTo>
                    <a:pt x="5620" y="21905"/>
                  </a:lnTo>
                  <a:lnTo>
                    <a:pt x="5643" y="21929"/>
                  </a:lnTo>
                  <a:lnTo>
                    <a:pt x="5645" y="21947"/>
                  </a:lnTo>
                  <a:lnTo>
                    <a:pt x="5665" y="21994"/>
                  </a:lnTo>
                  <a:lnTo>
                    <a:pt x="5709" y="21994"/>
                  </a:lnTo>
                  <a:lnTo>
                    <a:pt x="5752" y="21949"/>
                  </a:lnTo>
                  <a:lnTo>
                    <a:pt x="5772" y="21971"/>
                  </a:lnTo>
                  <a:lnTo>
                    <a:pt x="5752" y="22016"/>
                  </a:lnTo>
                  <a:lnTo>
                    <a:pt x="5822" y="22076"/>
                  </a:lnTo>
                  <a:lnTo>
                    <a:pt x="5862" y="22103"/>
                  </a:lnTo>
                  <a:lnTo>
                    <a:pt x="5895" y="22133"/>
                  </a:lnTo>
                  <a:lnTo>
                    <a:pt x="6017" y="22345"/>
                  </a:lnTo>
                  <a:lnTo>
                    <a:pt x="6083" y="22365"/>
                  </a:lnTo>
                  <a:lnTo>
                    <a:pt x="6107" y="22345"/>
                  </a:lnTo>
                  <a:lnTo>
                    <a:pt x="6125" y="22365"/>
                  </a:lnTo>
                  <a:lnTo>
                    <a:pt x="6170" y="22365"/>
                  </a:lnTo>
                  <a:lnTo>
                    <a:pt x="6170" y="22302"/>
                  </a:lnTo>
                  <a:lnTo>
                    <a:pt x="6191" y="22302"/>
                  </a:lnTo>
                  <a:lnTo>
                    <a:pt x="6214" y="22305"/>
                  </a:lnTo>
                  <a:lnTo>
                    <a:pt x="6281" y="22323"/>
                  </a:lnTo>
                  <a:lnTo>
                    <a:pt x="6299" y="22278"/>
                  </a:lnTo>
                  <a:lnTo>
                    <a:pt x="6347" y="22278"/>
                  </a:lnTo>
                  <a:lnTo>
                    <a:pt x="6370" y="22258"/>
                  </a:lnTo>
                  <a:lnTo>
                    <a:pt x="6410" y="22258"/>
                  </a:lnTo>
                  <a:lnTo>
                    <a:pt x="6412" y="22276"/>
                  </a:lnTo>
                  <a:lnTo>
                    <a:pt x="6429" y="22323"/>
                  </a:lnTo>
                  <a:lnTo>
                    <a:pt x="6443" y="22389"/>
                  </a:lnTo>
                  <a:lnTo>
                    <a:pt x="6454" y="22454"/>
                  </a:lnTo>
                  <a:lnTo>
                    <a:pt x="6523" y="22472"/>
                  </a:lnTo>
                  <a:lnTo>
                    <a:pt x="6563" y="22476"/>
                  </a:lnTo>
                  <a:lnTo>
                    <a:pt x="6563" y="22302"/>
                  </a:lnTo>
                  <a:lnTo>
                    <a:pt x="6543" y="22278"/>
                  </a:lnTo>
                  <a:lnTo>
                    <a:pt x="6543" y="22258"/>
                  </a:lnTo>
                  <a:lnTo>
                    <a:pt x="6610" y="22212"/>
                  </a:lnTo>
                  <a:lnTo>
                    <a:pt x="6634" y="22258"/>
                  </a:lnTo>
                  <a:lnTo>
                    <a:pt x="6696" y="22365"/>
                  </a:lnTo>
                  <a:lnTo>
                    <a:pt x="6718" y="22365"/>
                  </a:lnTo>
                  <a:lnTo>
                    <a:pt x="6763" y="22412"/>
                  </a:lnTo>
                  <a:lnTo>
                    <a:pt x="6828" y="22412"/>
                  </a:lnTo>
                  <a:lnTo>
                    <a:pt x="6850" y="22454"/>
                  </a:lnTo>
                  <a:lnTo>
                    <a:pt x="7005" y="22412"/>
                  </a:lnTo>
                  <a:lnTo>
                    <a:pt x="7005" y="22432"/>
                  </a:lnTo>
                  <a:lnTo>
                    <a:pt x="7092" y="22394"/>
                  </a:lnTo>
                  <a:lnTo>
                    <a:pt x="7176" y="22358"/>
                  </a:lnTo>
                  <a:lnTo>
                    <a:pt x="7237" y="22316"/>
                  </a:lnTo>
                  <a:lnTo>
                    <a:pt x="7334" y="22192"/>
                  </a:lnTo>
                  <a:lnTo>
                    <a:pt x="7401" y="22156"/>
                  </a:lnTo>
                  <a:lnTo>
                    <a:pt x="7597" y="22081"/>
                  </a:lnTo>
                  <a:lnTo>
                    <a:pt x="7597" y="22103"/>
                  </a:lnTo>
                  <a:lnTo>
                    <a:pt x="7661" y="22076"/>
                  </a:lnTo>
                  <a:lnTo>
                    <a:pt x="7726" y="22039"/>
                  </a:lnTo>
                  <a:lnTo>
                    <a:pt x="7754" y="21994"/>
                  </a:lnTo>
                  <a:lnTo>
                    <a:pt x="7774" y="21971"/>
                  </a:lnTo>
                  <a:lnTo>
                    <a:pt x="7926" y="21905"/>
                  </a:lnTo>
                  <a:lnTo>
                    <a:pt x="7994" y="21966"/>
                  </a:lnTo>
                  <a:lnTo>
                    <a:pt x="8076" y="22016"/>
                  </a:lnTo>
                  <a:lnTo>
                    <a:pt x="8166" y="21971"/>
                  </a:lnTo>
                  <a:lnTo>
                    <a:pt x="8143" y="21929"/>
                  </a:lnTo>
                  <a:lnTo>
                    <a:pt x="8190" y="21889"/>
                  </a:lnTo>
                  <a:lnTo>
                    <a:pt x="8209" y="21873"/>
                  </a:lnTo>
                  <a:lnTo>
                    <a:pt x="8232" y="21860"/>
                  </a:lnTo>
                  <a:lnTo>
                    <a:pt x="8250" y="21894"/>
                  </a:lnTo>
                  <a:lnTo>
                    <a:pt x="8258" y="21911"/>
                  </a:lnTo>
                  <a:lnTo>
                    <a:pt x="8267" y="21931"/>
                  </a:lnTo>
                  <a:lnTo>
                    <a:pt x="8297" y="22039"/>
                  </a:lnTo>
                  <a:lnTo>
                    <a:pt x="8321" y="22060"/>
                  </a:lnTo>
                  <a:lnTo>
                    <a:pt x="8321" y="22081"/>
                  </a:lnTo>
                  <a:lnTo>
                    <a:pt x="8321" y="22168"/>
                  </a:lnTo>
                  <a:lnTo>
                    <a:pt x="8323" y="22192"/>
                  </a:lnTo>
                  <a:lnTo>
                    <a:pt x="8345" y="22229"/>
                  </a:lnTo>
                  <a:lnTo>
                    <a:pt x="8474" y="22365"/>
                  </a:lnTo>
                  <a:lnTo>
                    <a:pt x="8516" y="22365"/>
                  </a:lnTo>
                  <a:lnTo>
                    <a:pt x="8541" y="22410"/>
                  </a:lnTo>
                  <a:lnTo>
                    <a:pt x="8559" y="22434"/>
                  </a:lnTo>
                  <a:lnTo>
                    <a:pt x="8584" y="22474"/>
                  </a:lnTo>
                  <a:lnTo>
                    <a:pt x="8650" y="22565"/>
                  </a:lnTo>
                  <a:lnTo>
                    <a:pt x="8737" y="22565"/>
                  </a:lnTo>
                  <a:lnTo>
                    <a:pt x="8737" y="22497"/>
                  </a:lnTo>
                  <a:lnTo>
                    <a:pt x="8824" y="22497"/>
                  </a:lnTo>
                  <a:lnTo>
                    <a:pt x="8824" y="22454"/>
                  </a:lnTo>
                  <a:lnTo>
                    <a:pt x="8892" y="22454"/>
                  </a:lnTo>
                  <a:lnTo>
                    <a:pt x="8914" y="22432"/>
                  </a:lnTo>
                  <a:lnTo>
                    <a:pt x="8934" y="22432"/>
                  </a:lnTo>
                  <a:lnTo>
                    <a:pt x="8934" y="22476"/>
                  </a:lnTo>
                  <a:lnTo>
                    <a:pt x="9110" y="22521"/>
                  </a:lnTo>
                  <a:lnTo>
                    <a:pt x="9132" y="22412"/>
                  </a:lnTo>
                  <a:lnTo>
                    <a:pt x="9177" y="22365"/>
                  </a:lnTo>
                  <a:lnTo>
                    <a:pt x="9198" y="22278"/>
                  </a:lnTo>
                  <a:lnTo>
                    <a:pt x="9306" y="22278"/>
                  </a:lnTo>
                  <a:lnTo>
                    <a:pt x="9285" y="22168"/>
                  </a:lnTo>
                  <a:lnTo>
                    <a:pt x="9374" y="22103"/>
                  </a:lnTo>
                  <a:lnTo>
                    <a:pt x="9419" y="22234"/>
                  </a:lnTo>
                  <a:lnTo>
                    <a:pt x="9548" y="22278"/>
                  </a:lnTo>
                  <a:lnTo>
                    <a:pt x="9592" y="22212"/>
                  </a:lnTo>
                  <a:lnTo>
                    <a:pt x="9637" y="22234"/>
                  </a:lnTo>
                  <a:lnTo>
                    <a:pt x="9682" y="22149"/>
                  </a:lnTo>
                  <a:lnTo>
                    <a:pt x="9724" y="22168"/>
                  </a:lnTo>
                  <a:lnTo>
                    <a:pt x="9769" y="22192"/>
                  </a:lnTo>
                  <a:lnTo>
                    <a:pt x="9682" y="22258"/>
                  </a:lnTo>
                  <a:lnTo>
                    <a:pt x="9703" y="22323"/>
                  </a:lnTo>
                  <a:lnTo>
                    <a:pt x="9614" y="22365"/>
                  </a:lnTo>
                  <a:lnTo>
                    <a:pt x="9706" y="22474"/>
                  </a:lnTo>
                  <a:lnTo>
                    <a:pt x="9764" y="22545"/>
                  </a:lnTo>
                  <a:lnTo>
                    <a:pt x="9856" y="22676"/>
                  </a:lnTo>
                  <a:lnTo>
                    <a:pt x="9966" y="22676"/>
                  </a:lnTo>
                  <a:lnTo>
                    <a:pt x="9966" y="22718"/>
                  </a:lnTo>
                  <a:lnTo>
                    <a:pt x="9945" y="22739"/>
                  </a:lnTo>
                  <a:lnTo>
                    <a:pt x="9945" y="22783"/>
                  </a:lnTo>
                  <a:lnTo>
                    <a:pt x="10011" y="22850"/>
                  </a:lnTo>
                  <a:lnTo>
                    <a:pt x="10141" y="22850"/>
                  </a:lnTo>
                  <a:lnTo>
                    <a:pt x="10164" y="22892"/>
                  </a:lnTo>
                  <a:lnTo>
                    <a:pt x="10208" y="22870"/>
                  </a:lnTo>
                  <a:lnTo>
                    <a:pt x="10208" y="22916"/>
                  </a:lnTo>
                  <a:lnTo>
                    <a:pt x="10185" y="22939"/>
                  </a:lnTo>
                  <a:lnTo>
                    <a:pt x="10230" y="23068"/>
                  </a:lnTo>
                  <a:lnTo>
                    <a:pt x="10274" y="23068"/>
                  </a:lnTo>
                  <a:lnTo>
                    <a:pt x="10295" y="23092"/>
                  </a:lnTo>
                  <a:lnTo>
                    <a:pt x="10295" y="23113"/>
                  </a:lnTo>
                  <a:lnTo>
                    <a:pt x="10404" y="23179"/>
                  </a:lnTo>
                  <a:lnTo>
                    <a:pt x="10427" y="23266"/>
                  </a:lnTo>
                  <a:lnTo>
                    <a:pt x="10472" y="23266"/>
                  </a:lnTo>
                  <a:lnTo>
                    <a:pt x="10493" y="23355"/>
                  </a:lnTo>
                  <a:lnTo>
                    <a:pt x="10537" y="23332"/>
                  </a:lnTo>
                  <a:lnTo>
                    <a:pt x="10601" y="23355"/>
                  </a:lnTo>
                  <a:lnTo>
                    <a:pt x="10777" y="23247"/>
                  </a:lnTo>
                  <a:lnTo>
                    <a:pt x="10846" y="23266"/>
                  </a:lnTo>
                  <a:lnTo>
                    <a:pt x="10919" y="23163"/>
                  </a:lnTo>
                  <a:lnTo>
                    <a:pt x="10925" y="23154"/>
                  </a:lnTo>
                  <a:lnTo>
                    <a:pt x="10934" y="23149"/>
                  </a:lnTo>
                  <a:lnTo>
                    <a:pt x="10943" y="23144"/>
                  </a:lnTo>
                  <a:lnTo>
                    <a:pt x="10956" y="23143"/>
                  </a:lnTo>
                  <a:lnTo>
                    <a:pt x="11151" y="23134"/>
                  </a:lnTo>
                  <a:lnTo>
                    <a:pt x="11196" y="23092"/>
                  </a:lnTo>
                  <a:lnTo>
                    <a:pt x="11219" y="23092"/>
                  </a:lnTo>
                  <a:lnTo>
                    <a:pt x="11239" y="23068"/>
                  </a:lnTo>
                  <a:lnTo>
                    <a:pt x="11239" y="23047"/>
                  </a:lnTo>
                  <a:lnTo>
                    <a:pt x="11264" y="23028"/>
                  </a:lnTo>
                  <a:lnTo>
                    <a:pt x="11304" y="23003"/>
                  </a:lnTo>
                  <a:lnTo>
                    <a:pt x="11304" y="22981"/>
                  </a:lnTo>
                  <a:lnTo>
                    <a:pt x="11239" y="22981"/>
                  </a:lnTo>
                  <a:lnTo>
                    <a:pt x="11262" y="22958"/>
                  </a:lnTo>
                  <a:lnTo>
                    <a:pt x="11266" y="22916"/>
                  </a:lnTo>
                  <a:lnTo>
                    <a:pt x="11285" y="22850"/>
                  </a:lnTo>
                  <a:lnTo>
                    <a:pt x="11262" y="22850"/>
                  </a:lnTo>
                  <a:lnTo>
                    <a:pt x="11239" y="22828"/>
                  </a:lnTo>
                  <a:lnTo>
                    <a:pt x="11219" y="22828"/>
                  </a:lnTo>
                  <a:lnTo>
                    <a:pt x="11219" y="22761"/>
                  </a:lnTo>
                  <a:lnTo>
                    <a:pt x="11328" y="22694"/>
                  </a:lnTo>
                  <a:lnTo>
                    <a:pt x="11459" y="22676"/>
                  </a:lnTo>
                  <a:lnTo>
                    <a:pt x="11441" y="22629"/>
                  </a:lnTo>
                  <a:lnTo>
                    <a:pt x="11437" y="22608"/>
                  </a:lnTo>
                  <a:lnTo>
                    <a:pt x="11437" y="22565"/>
                  </a:lnTo>
                  <a:lnTo>
                    <a:pt x="11459" y="22541"/>
                  </a:lnTo>
                  <a:lnTo>
                    <a:pt x="11459" y="22476"/>
                  </a:lnTo>
                  <a:lnTo>
                    <a:pt x="11501" y="22476"/>
                  </a:lnTo>
                  <a:lnTo>
                    <a:pt x="11528" y="22497"/>
                  </a:lnTo>
                  <a:lnTo>
                    <a:pt x="11553" y="22512"/>
                  </a:lnTo>
                  <a:lnTo>
                    <a:pt x="11557" y="22516"/>
                  </a:lnTo>
                  <a:lnTo>
                    <a:pt x="11568" y="22521"/>
                  </a:lnTo>
                  <a:lnTo>
                    <a:pt x="11591" y="22476"/>
                  </a:lnTo>
                  <a:lnTo>
                    <a:pt x="11568" y="22454"/>
                  </a:lnTo>
                  <a:lnTo>
                    <a:pt x="11574" y="22452"/>
                  </a:lnTo>
                  <a:lnTo>
                    <a:pt x="11581" y="22450"/>
                  </a:lnTo>
                  <a:lnTo>
                    <a:pt x="11677" y="22412"/>
                  </a:lnTo>
                  <a:lnTo>
                    <a:pt x="11704" y="22368"/>
                  </a:lnTo>
                  <a:lnTo>
                    <a:pt x="11722" y="22345"/>
                  </a:lnTo>
                  <a:lnTo>
                    <a:pt x="11635" y="22212"/>
                  </a:lnTo>
                  <a:lnTo>
                    <a:pt x="11525" y="22234"/>
                  </a:lnTo>
                  <a:lnTo>
                    <a:pt x="11501" y="22192"/>
                  </a:lnTo>
                  <a:lnTo>
                    <a:pt x="11525" y="22168"/>
                  </a:lnTo>
                  <a:lnTo>
                    <a:pt x="11553" y="22081"/>
                  </a:lnTo>
                  <a:lnTo>
                    <a:pt x="11584" y="21989"/>
                  </a:lnTo>
                  <a:lnTo>
                    <a:pt x="11612" y="21883"/>
                  </a:lnTo>
                  <a:lnTo>
                    <a:pt x="11591" y="21860"/>
                  </a:lnTo>
                  <a:lnTo>
                    <a:pt x="11617" y="21724"/>
                  </a:lnTo>
                  <a:lnTo>
                    <a:pt x="11621" y="21707"/>
                  </a:lnTo>
                  <a:lnTo>
                    <a:pt x="11635" y="21630"/>
                  </a:lnTo>
                  <a:lnTo>
                    <a:pt x="11635" y="21620"/>
                  </a:lnTo>
                  <a:lnTo>
                    <a:pt x="11677" y="21598"/>
                  </a:lnTo>
                  <a:lnTo>
                    <a:pt x="11722" y="21378"/>
                  </a:lnTo>
                  <a:lnTo>
                    <a:pt x="11746" y="21378"/>
                  </a:lnTo>
                  <a:lnTo>
                    <a:pt x="11722" y="21269"/>
                  </a:lnTo>
                  <a:lnTo>
                    <a:pt x="11657" y="21291"/>
                  </a:lnTo>
                  <a:lnTo>
                    <a:pt x="11548" y="21249"/>
                  </a:lnTo>
                  <a:lnTo>
                    <a:pt x="11568" y="21207"/>
                  </a:lnTo>
                  <a:lnTo>
                    <a:pt x="11568" y="21202"/>
                  </a:lnTo>
                  <a:lnTo>
                    <a:pt x="11635" y="21181"/>
                  </a:lnTo>
                  <a:lnTo>
                    <a:pt x="11657" y="21138"/>
                  </a:lnTo>
                  <a:lnTo>
                    <a:pt x="11701" y="21138"/>
                  </a:lnTo>
                  <a:lnTo>
                    <a:pt x="11722" y="21049"/>
                  </a:lnTo>
                  <a:lnTo>
                    <a:pt x="11765" y="21005"/>
                  </a:lnTo>
                  <a:lnTo>
                    <a:pt x="11765" y="20962"/>
                  </a:lnTo>
                  <a:lnTo>
                    <a:pt x="11525" y="20962"/>
                  </a:lnTo>
                  <a:lnTo>
                    <a:pt x="11537" y="20878"/>
                  </a:lnTo>
                  <a:lnTo>
                    <a:pt x="11568" y="20786"/>
                  </a:lnTo>
                  <a:lnTo>
                    <a:pt x="11555" y="20719"/>
                  </a:lnTo>
                  <a:lnTo>
                    <a:pt x="11541" y="20655"/>
                  </a:lnTo>
                  <a:lnTo>
                    <a:pt x="11521" y="20617"/>
                  </a:lnTo>
                  <a:lnTo>
                    <a:pt x="11475" y="20558"/>
                  </a:lnTo>
                  <a:lnTo>
                    <a:pt x="11424" y="20464"/>
                  </a:lnTo>
                  <a:lnTo>
                    <a:pt x="11417" y="20453"/>
                  </a:lnTo>
                  <a:lnTo>
                    <a:pt x="11372" y="20349"/>
                  </a:lnTo>
                  <a:lnTo>
                    <a:pt x="11393" y="20326"/>
                  </a:lnTo>
                  <a:lnTo>
                    <a:pt x="11372" y="20304"/>
                  </a:lnTo>
                  <a:lnTo>
                    <a:pt x="11348" y="20304"/>
                  </a:lnTo>
                  <a:lnTo>
                    <a:pt x="11285" y="20236"/>
                  </a:lnTo>
                  <a:lnTo>
                    <a:pt x="11348" y="20128"/>
                  </a:lnTo>
                  <a:lnTo>
                    <a:pt x="11348" y="20104"/>
                  </a:lnTo>
                  <a:lnTo>
                    <a:pt x="11399" y="20044"/>
                  </a:lnTo>
                  <a:lnTo>
                    <a:pt x="11548" y="19886"/>
                  </a:lnTo>
                  <a:lnTo>
                    <a:pt x="11568" y="19886"/>
                  </a:lnTo>
                  <a:lnTo>
                    <a:pt x="11591" y="19820"/>
                  </a:lnTo>
                  <a:lnTo>
                    <a:pt x="11612" y="19820"/>
                  </a:lnTo>
                  <a:lnTo>
                    <a:pt x="11657" y="19862"/>
                  </a:lnTo>
                  <a:lnTo>
                    <a:pt x="11704" y="19844"/>
                  </a:lnTo>
                  <a:lnTo>
                    <a:pt x="11788" y="19820"/>
                  </a:lnTo>
                  <a:lnTo>
                    <a:pt x="11833" y="19997"/>
                  </a:lnTo>
                  <a:lnTo>
                    <a:pt x="12054" y="20062"/>
                  </a:lnTo>
                  <a:lnTo>
                    <a:pt x="12099" y="20020"/>
                  </a:lnTo>
                  <a:lnTo>
                    <a:pt x="12107" y="20013"/>
                  </a:lnTo>
                  <a:lnTo>
                    <a:pt x="12117" y="20010"/>
                  </a:lnTo>
                  <a:lnTo>
                    <a:pt x="12127" y="20007"/>
                  </a:lnTo>
                  <a:lnTo>
                    <a:pt x="12139" y="20008"/>
                  </a:lnTo>
                  <a:lnTo>
                    <a:pt x="12249" y="20018"/>
                  </a:lnTo>
                  <a:lnTo>
                    <a:pt x="12291" y="19991"/>
                  </a:lnTo>
                  <a:lnTo>
                    <a:pt x="12317" y="19973"/>
                  </a:lnTo>
                  <a:lnTo>
                    <a:pt x="12273" y="19862"/>
                  </a:lnTo>
                  <a:lnTo>
                    <a:pt x="12339" y="19797"/>
                  </a:lnTo>
                  <a:lnTo>
                    <a:pt x="12468" y="19842"/>
                  </a:lnTo>
                  <a:lnTo>
                    <a:pt x="12535" y="19797"/>
                  </a:lnTo>
                  <a:lnTo>
                    <a:pt x="12512" y="19710"/>
                  </a:lnTo>
                  <a:lnTo>
                    <a:pt x="12535" y="19689"/>
                  </a:lnTo>
                  <a:lnTo>
                    <a:pt x="12535" y="19644"/>
                  </a:lnTo>
                  <a:lnTo>
                    <a:pt x="12602" y="19689"/>
                  </a:lnTo>
                  <a:lnTo>
                    <a:pt x="12623" y="19731"/>
                  </a:lnTo>
                  <a:lnTo>
                    <a:pt x="12646" y="19731"/>
                  </a:lnTo>
                  <a:lnTo>
                    <a:pt x="12665" y="19710"/>
                  </a:lnTo>
                  <a:lnTo>
                    <a:pt x="12646" y="19599"/>
                  </a:lnTo>
                  <a:lnTo>
                    <a:pt x="12710" y="19446"/>
                  </a:lnTo>
                  <a:lnTo>
                    <a:pt x="12755" y="19426"/>
                  </a:lnTo>
                  <a:lnTo>
                    <a:pt x="12755" y="19381"/>
                  </a:lnTo>
                  <a:lnTo>
                    <a:pt x="12797" y="19377"/>
                  </a:lnTo>
                  <a:lnTo>
                    <a:pt x="12844" y="19360"/>
                  </a:lnTo>
                  <a:lnTo>
                    <a:pt x="12910" y="19381"/>
                  </a:lnTo>
                  <a:lnTo>
                    <a:pt x="12931" y="19337"/>
                  </a:lnTo>
                  <a:lnTo>
                    <a:pt x="12910" y="19315"/>
                  </a:lnTo>
                  <a:lnTo>
                    <a:pt x="12931" y="19294"/>
                  </a:lnTo>
                  <a:lnTo>
                    <a:pt x="12973" y="19315"/>
                  </a:lnTo>
                  <a:lnTo>
                    <a:pt x="12997" y="19294"/>
                  </a:lnTo>
                  <a:lnTo>
                    <a:pt x="13039" y="19289"/>
                  </a:lnTo>
                  <a:lnTo>
                    <a:pt x="13072" y="19277"/>
                  </a:lnTo>
                  <a:lnTo>
                    <a:pt x="13084" y="19270"/>
                  </a:lnTo>
                  <a:lnTo>
                    <a:pt x="13107" y="19294"/>
                  </a:lnTo>
                  <a:lnTo>
                    <a:pt x="13062" y="19337"/>
                  </a:lnTo>
                  <a:lnTo>
                    <a:pt x="13062" y="19381"/>
                  </a:lnTo>
                  <a:lnTo>
                    <a:pt x="13057" y="19384"/>
                  </a:lnTo>
                  <a:lnTo>
                    <a:pt x="13062" y="19404"/>
                  </a:lnTo>
                  <a:lnTo>
                    <a:pt x="13084" y="19446"/>
                  </a:lnTo>
                  <a:lnTo>
                    <a:pt x="13107" y="19426"/>
                  </a:lnTo>
                  <a:lnTo>
                    <a:pt x="13110" y="19421"/>
                  </a:lnTo>
                  <a:lnTo>
                    <a:pt x="13114" y="19419"/>
                  </a:lnTo>
                  <a:lnTo>
                    <a:pt x="13126" y="19402"/>
                  </a:lnTo>
                  <a:lnTo>
                    <a:pt x="13149" y="19360"/>
                  </a:lnTo>
                  <a:lnTo>
                    <a:pt x="13173" y="19360"/>
                  </a:lnTo>
                  <a:lnTo>
                    <a:pt x="13173" y="19426"/>
                  </a:lnTo>
                  <a:lnTo>
                    <a:pt x="13217" y="19204"/>
                  </a:lnTo>
                  <a:lnTo>
                    <a:pt x="13107" y="19162"/>
                  </a:lnTo>
                  <a:lnTo>
                    <a:pt x="13130" y="19120"/>
                  </a:lnTo>
                  <a:lnTo>
                    <a:pt x="13173" y="19073"/>
                  </a:lnTo>
                  <a:lnTo>
                    <a:pt x="13237" y="19073"/>
                  </a:lnTo>
                  <a:lnTo>
                    <a:pt x="13260" y="19097"/>
                  </a:lnTo>
                  <a:lnTo>
                    <a:pt x="13302" y="19073"/>
                  </a:lnTo>
                  <a:lnTo>
                    <a:pt x="13302" y="19031"/>
                  </a:lnTo>
                  <a:lnTo>
                    <a:pt x="13107" y="18986"/>
                  </a:lnTo>
                  <a:lnTo>
                    <a:pt x="13149" y="18810"/>
                  </a:lnTo>
                  <a:lnTo>
                    <a:pt x="13084" y="18810"/>
                  </a:lnTo>
                  <a:lnTo>
                    <a:pt x="13084" y="18831"/>
                  </a:lnTo>
                  <a:lnTo>
                    <a:pt x="13020" y="18810"/>
                  </a:lnTo>
                  <a:lnTo>
                    <a:pt x="13020" y="18723"/>
                  </a:lnTo>
                  <a:lnTo>
                    <a:pt x="13039" y="18699"/>
                  </a:lnTo>
                  <a:lnTo>
                    <a:pt x="13062" y="18679"/>
                  </a:lnTo>
                  <a:lnTo>
                    <a:pt x="13084" y="18679"/>
                  </a:lnTo>
                  <a:lnTo>
                    <a:pt x="13084" y="18591"/>
                  </a:lnTo>
                  <a:lnTo>
                    <a:pt x="13107" y="18568"/>
                  </a:lnTo>
                  <a:lnTo>
                    <a:pt x="13062" y="18546"/>
                  </a:lnTo>
                  <a:lnTo>
                    <a:pt x="13084" y="18459"/>
                  </a:lnTo>
                  <a:lnTo>
                    <a:pt x="13020" y="18394"/>
                  </a:lnTo>
                  <a:lnTo>
                    <a:pt x="12931" y="18394"/>
                  </a:lnTo>
                  <a:lnTo>
                    <a:pt x="12910" y="18352"/>
                  </a:lnTo>
                  <a:lnTo>
                    <a:pt x="12924" y="18344"/>
                  </a:lnTo>
                  <a:lnTo>
                    <a:pt x="12910" y="18304"/>
                  </a:lnTo>
                  <a:lnTo>
                    <a:pt x="12931" y="18041"/>
                  </a:lnTo>
                  <a:lnTo>
                    <a:pt x="12937" y="17981"/>
                  </a:lnTo>
                  <a:lnTo>
                    <a:pt x="12973" y="17888"/>
                  </a:lnTo>
                  <a:lnTo>
                    <a:pt x="13039" y="17581"/>
                  </a:lnTo>
                  <a:lnTo>
                    <a:pt x="12952" y="17559"/>
                  </a:lnTo>
                  <a:lnTo>
                    <a:pt x="12973" y="17470"/>
                  </a:lnTo>
                  <a:lnTo>
                    <a:pt x="12973" y="17452"/>
                  </a:lnTo>
                  <a:lnTo>
                    <a:pt x="12973" y="17317"/>
                  </a:lnTo>
                  <a:lnTo>
                    <a:pt x="13062" y="17230"/>
                  </a:lnTo>
                  <a:lnTo>
                    <a:pt x="13084" y="17054"/>
                  </a:lnTo>
                  <a:lnTo>
                    <a:pt x="13128" y="17054"/>
                  </a:lnTo>
                  <a:lnTo>
                    <a:pt x="13149" y="17120"/>
                  </a:lnTo>
                  <a:lnTo>
                    <a:pt x="13194" y="17132"/>
                  </a:lnTo>
                  <a:lnTo>
                    <a:pt x="13260" y="17120"/>
                  </a:lnTo>
                  <a:lnTo>
                    <a:pt x="13260" y="17076"/>
                  </a:lnTo>
                  <a:lnTo>
                    <a:pt x="13237" y="17076"/>
                  </a:lnTo>
                  <a:lnTo>
                    <a:pt x="13255" y="16988"/>
                  </a:lnTo>
                  <a:lnTo>
                    <a:pt x="13271" y="16836"/>
                  </a:lnTo>
                  <a:lnTo>
                    <a:pt x="13260" y="16770"/>
                  </a:lnTo>
                  <a:lnTo>
                    <a:pt x="13302" y="16770"/>
                  </a:lnTo>
                  <a:lnTo>
                    <a:pt x="13302" y="16725"/>
                  </a:lnTo>
                  <a:lnTo>
                    <a:pt x="13346" y="16681"/>
                  </a:lnTo>
                  <a:lnTo>
                    <a:pt x="13346" y="16747"/>
                  </a:lnTo>
                  <a:lnTo>
                    <a:pt x="13523" y="16747"/>
                  </a:lnTo>
                  <a:lnTo>
                    <a:pt x="13546" y="16770"/>
                  </a:lnTo>
                  <a:lnTo>
                    <a:pt x="13984" y="16770"/>
                  </a:lnTo>
                  <a:lnTo>
                    <a:pt x="14008" y="16812"/>
                  </a:lnTo>
                  <a:lnTo>
                    <a:pt x="13984" y="16812"/>
                  </a:lnTo>
                  <a:lnTo>
                    <a:pt x="13984" y="16881"/>
                  </a:lnTo>
                  <a:lnTo>
                    <a:pt x="14028" y="16923"/>
                  </a:lnTo>
                  <a:lnTo>
                    <a:pt x="14031" y="17034"/>
                  </a:lnTo>
                  <a:lnTo>
                    <a:pt x="14050" y="17165"/>
                  </a:lnTo>
                  <a:lnTo>
                    <a:pt x="14115" y="17190"/>
                  </a:lnTo>
                  <a:lnTo>
                    <a:pt x="14184" y="17230"/>
                  </a:lnTo>
                  <a:lnTo>
                    <a:pt x="14247" y="17207"/>
                  </a:lnTo>
                  <a:lnTo>
                    <a:pt x="14337" y="17099"/>
                  </a:lnTo>
                  <a:lnTo>
                    <a:pt x="14537" y="16857"/>
                  </a:lnTo>
                  <a:lnTo>
                    <a:pt x="14797" y="16549"/>
                  </a:lnTo>
                  <a:lnTo>
                    <a:pt x="14863" y="16549"/>
                  </a:lnTo>
                  <a:lnTo>
                    <a:pt x="14950" y="16067"/>
                  </a:lnTo>
                  <a:lnTo>
                    <a:pt x="14644" y="16001"/>
                  </a:lnTo>
                  <a:lnTo>
                    <a:pt x="14644" y="15804"/>
                  </a:lnTo>
                  <a:lnTo>
                    <a:pt x="14555" y="15825"/>
                  </a:lnTo>
                  <a:lnTo>
                    <a:pt x="14510" y="15780"/>
                  </a:lnTo>
                  <a:lnTo>
                    <a:pt x="14533" y="15760"/>
                  </a:lnTo>
                  <a:lnTo>
                    <a:pt x="14489" y="15670"/>
                  </a:lnTo>
                  <a:lnTo>
                    <a:pt x="14466" y="15670"/>
                  </a:lnTo>
                  <a:lnTo>
                    <a:pt x="14447" y="15627"/>
                  </a:lnTo>
                  <a:lnTo>
                    <a:pt x="14466" y="15607"/>
                  </a:lnTo>
                  <a:lnTo>
                    <a:pt x="14424" y="15538"/>
                  </a:lnTo>
                  <a:lnTo>
                    <a:pt x="14424" y="15473"/>
                  </a:lnTo>
                  <a:lnTo>
                    <a:pt x="14447" y="15473"/>
                  </a:lnTo>
                  <a:lnTo>
                    <a:pt x="14400" y="15431"/>
                  </a:lnTo>
                  <a:lnTo>
                    <a:pt x="14424" y="15386"/>
                  </a:lnTo>
                  <a:lnTo>
                    <a:pt x="14400" y="15344"/>
                  </a:lnTo>
                  <a:lnTo>
                    <a:pt x="14381" y="15344"/>
                  </a:lnTo>
                  <a:lnTo>
                    <a:pt x="14315" y="15298"/>
                  </a:lnTo>
                  <a:lnTo>
                    <a:pt x="14292" y="15275"/>
                  </a:lnTo>
                  <a:lnTo>
                    <a:pt x="14292" y="15209"/>
                  </a:lnTo>
                  <a:lnTo>
                    <a:pt x="14381" y="15144"/>
                  </a:lnTo>
                  <a:lnTo>
                    <a:pt x="14424" y="15191"/>
                  </a:lnTo>
                  <a:lnTo>
                    <a:pt x="14489" y="15102"/>
                  </a:lnTo>
                  <a:lnTo>
                    <a:pt x="14447" y="14946"/>
                  </a:lnTo>
                  <a:lnTo>
                    <a:pt x="14600" y="14773"/>
                  </a:lnTo>
                  <a:lnTo>
                    <a:pt x="14663" y="14793"/>
                  </a:lnTo>
                  <a:lnTo>
                    <a:pt x="14710" y="14638"/>
                  </a:lnTo>
                  <a:lnTo>
                    <a:pt x="14753" y="14638"/>
                  </a:lnTo>
                  <a:lnTo>
                    <a:pt x="14773" y="14464"/>
                  </a:lnTo>
                  <a:lnTo>
                    <a:pt x="14863" y="14509"/>
                  </a:lnTo>
                  <a:lnTo>
                    <a:pt x="14908" y="14354"/>
                  </a:lnTo>
                  <a:lnTo>
                    <a:pt x="14995" y="14375"/>
                  </a:lnTo>
                  <a:lnTo>
                    <a:pt x="15015" y="14202"/>
                  </a:lnTo>
                  <a:lnTo>
                    <a:pt x="15479" y="14267"/>
                  </a:lnTo>
                  <a:lnTo>
                    <a:pt x="15411" y="14157"/>
                  </a:lnTo>
                  <a:lnTo>
                    <a:pt x="15564" y="14202"/>
                  </a:lnTo>
                  <a:lnTo>
                    <a:pt x="15587" y="14070"/>
                  </a:lnTo>
                  <a:lnTo>
                    <a:pt x="15608" y="14070"/>
                  </a:lnTo>
                  <a:lnTo>
                    <a:pt x="15608" y="14004"/>
                  </a:lnTo>
                  <a:lnTo>
                    <a:pt x="15742" y="13959"/>
                  </a:lnTo>
                  <a:lnTo>
                    <a:pt x="15719" y="13893"/>
                  </a:lnTo>
                  <a:lnTo>
                    <a:pt x="15742" y="13828"/>
                  </a:lnTo>
                  <a:lnTo>
                    <a:pt x="15759" y="13783"/>
                  </a:lnTo>
                  <a:lnTo>
                    <a:pt x="15766" y="13719"/>
                  </a:lnTo>
                  <a:lnTo>
                    <a:pt x="15784" y="13586"/>
                  </a:lnTo>
                  <a:lnTo>
                    <a:pt x="15853" y="13571"/>
                  </a:lnTo>
                  <a:lnTo>
                    <a:pt x="15982" y="13564"/>
                  </a:lnTo>
                  <a:lnTo>
                    <a:pt x="16010" y="13522"/>
                  </a:lnTo>
                  <a:lnTo>
                    <a:pt x="16048" y="13473"/>
                  </a:lnTo>
                  <a:lnTo>
                    <a:pt x="16053" y="13468"/>
                  </a:lnTo>
                  <a:lnTo>
                    <a:pt x="16064" y="13452"/>
                  </a:lnTo>
                  <a:lnTo>
                    <a:pt x="16135" y="13346"/>
                  </a:lnTo>
                  <a:lnTo>
                    <a:pt x="16006" y="12862"/>
                  </a:lnTo>
                  <a:lnTo>
                    <a:pt x="15982" y="12357"/>
                  </a:lnTo>
                  <a:lnTo>
                    <a:pt x="15893" y="12335"/>
                  </a:lnTo>
                  <a:lnTo>
                    <a:pt x="15784" y="12423"/>
                  </a:lnTo>
                  <a:lnTo>
                    <a:pt x="15764" y="12423"/>
                  </a:lnTo>
                  <a:lnTo>
                    <a:pt x="15719" y="12377"/>
                  </a:lnTo>
                  <a:lnTo>
                    <a:pt x="15719" y="12357"/>
                  </a:lnTo>
                  <a:lnTo>
                    <a:pt x="15653" y="12347"/>
                  </a:lnTo>
                  <a:lnTo>
                    <a:pt x="15455" y="12357"/>
                  </a:lnTo>
                  <a:lnTo>
                    <a:pt x="15411" y="12114"/>
                  </a:lnTo>
                  <a:lnTo>
                    <a:pt x="15324" y="12138"/>
                  </a:lnTo>
                  <a:lnTo>
                    <a:pt x="15258" y="11830"/>
                  </a:lnTo>
                  <a:lnTo>
                    <a:pt x="15282" y="11830"/>
                  </a:lnTo>
                  <a:lnTo>
                    <a:pt x="15258" y="11590"/>
                  </a:lnTo>
                  <a:lnTo>
                    <a:pt x="15435" y="11545"/>
                  </a:lnTo>
                  <a:lnTo>
                    <a:pt x="15455" y="11480"/>
                  </a:lnTo>
                  <a:lnTo>
                    <a:pt x="15500" y="11459"/>
                  </a:lnTo>
                  <a:lnTo>
                    <a:pt x="15521" y="11369"/>
                  </a:lnTo>
                  <a:lnTo>
                    <a:pt x="15509" y="11352"/>
                  </a:lnTo>
                  <a:lnTo>
                    <a:pt x="15498" y="11339"/>
                  </a:lnTo>
                  <a:lnTo>
                    <a:pt x="15485" y="11326"/>
                  </a:lnTo>
                  <a:lnTo>
                    <a:pt x="15471" y="11316"/>
                  </a:lnTo>
                  <a:lnTo>
                    <a:pt x="15399" y="11256"/>
                  </a:lnTo>
                  <a:lnTo>
                    <a:pt x="15395" y="11254"/>
                  </a:lnTo>
                  <a:lnTo>
                    <a:pt x="15282" y="11172"/>
                  </a:lnTo>
                  <a:lnTo>
                    <a:pt x="15479" y="10558"/>
                  </a:lnTo>
                  <a:lnTo>
                    <a:pt x="15342" y="10474"/>
                  </a:lnTo>
                  <a:lnTo>
                    <a:pt x="15260" y="10422"/>
                  </a:lnTo>
                  <a:lnTo>
                    <a:pt x="15166" y="10371"/>
                  </a:lnTo>
                  <a:lnTo>
                    <a:pt x="15102" y="10341"/>
                  </a:lnTo>
                  <a:lnTo>
                    <a:pt x="15070" y="10328"/>
                  </a:lnTo>
                  <a:lnTo>
                    <a:pt x="15037" y="10316"/>
                  </a:lnTo>
                  <a:lnTo>
                    <a:pt x="15015" y="10229"/>
                  </a:lnTo>
                  <a:lnTo>
                    <a:pt x="14995" y="10209"/>
                  </a:lnTo>
                  <a:lnTo>
                    <a:pt x="14753" y="10209"/>
                  </a:lnTo>
                  <a:lnTo>
                    <a:pt x="14533" y="10187"/>
                  </a:lnTo>
                  <a:lnTo>
                    <a:pt x="14381" y="10076"/>
                  </a:lnTo>
                  <a:lnTo>
                    <a:pt x="14357" y="10076"/>
                  </a:lnTo>
                  <a:lnTo>
                    <a:pt x="14226" y="9924"/>
                  </a:lnTo>
                  <a:lnTo>
                    <a:pt x="14160" y="9682"/>
                  </a:lnTo>
                  <a:lnTo>
                    <a:pt x="14028" y="9395"/>
                  </a:lnTo>
                  <a:lnTo>
                    <a:pt x="13942" y="9348"/>
                  </a:lnTo>
                  <a:lnTo>
                    <a:pt x="13852" y="9287"/>
                  </a:lnTo>
                  <a:lnTo>
                    <a:pt x="13763" y="9299"/>
                  </a:lnTo>
                  <a:lnTo>
                    <a:pt x="13753" y="9299"/>
                  </a:lnTo>
                  <a:lnTo>
                    <a:pt x="13749" y="9299"/>
                  </a:lnTo>
                  <a:lnTo>
                    <a:pt x="13655" y="9287"/>
                  </a:lnTo>
                  <a:lnTo>
                    <a:pt x="13702" y="9045"/>
                  </a:lnTo>
                  <a:lnTo>
                    <a:pt x="13726" y="8958"/>
                  </a:lnTo>
                  <a:lnTo>
                    <a:pt x="13755" y="8846"/>
                  </a:lnTo>
                  <a:lnTo>
                    <a:pt x="13774" y="8757"/>
                  </a:lnTo>
                  <a:lnTo>
                    <a:pt x="13778" y="8735"/>
                  </a:lnTo>
                  <a:lnTo>
                    <a:pt x="13780" y="8724"/>
                  </a:lnTo>
                  <a:lnTo>
                    <a:pt x="13783" y="8713"/>
                  </a:lnTo>
                  <a:lnTo>
                    <a:pt x="13793" y="8670"/>
                  </a:lnTo>
                  <a:lnTo>
                    <a:pt x="13811" y="8582"/>
                  </a:lnTo>
                  <a:lnTo>
                    <a:pt x="13819" y="8538"/>
                  </a:lnTo>
                  <a:lnTo>
                    <a:pt x="13828" y="8495"/>
                  </a:lnTo>
                  <a:lnTo>
                    <a:pt x="13873" y="8232"/>
                  </a:lnTo>
                  <a:lnTo>
                    <a:pt x="14160" y="8298"/>
                  </a:lnTo>
                  <a:lnTo>
                    <a:pt x="14202" y="8122"/>
                  </a:lnTo>
                  <a:lnTo>
                    <a:pt x="14255" y="7903"/>
                  </a:lnTo>
                  <a:lnTo>
                    <a:pt x="14337" y="7637"/>
                  </a:lnTo>
                  <a:lnTo>
                    <a:pt x="14533" y="7682"/>
                  </a:lnTo>
                  <a:lnTo>
                    <a:pt x="14621" y="7332"/>
                  </a:lnTo>
                  <a:lnTo>
                    <a:pt x="14950" y="7374"/>
                  </a:lnTo>
                  <a:lnTo>
                    <a:pt x="14922" y="7224"/>
                  </a:lnTo>
                  <a:lnTo>
                    <a:pt x="14884" y="7092"/>
                  </a:lnTo>
                  <a:lnTo>
                    <a:pt x="14908" y="7071"/>
                  </a:lnTo>
                  <a:lnTo>
                    <a:pt x="14950" y="7048"/>
                  </a:lnTo>
                  <a:lnTo>
                    <a:pt x="15082" y="6563"/>
                  </a:lnTo>
                  <a:lnTo>
                    <a:pt x="15095" y="6497"/>
                  </a:lnTo>
                  <a:lnTo>
                    <a:pt x="15110" y="6366"/>
                  </a:lnTo>
                  <a:lnTo>
                    <a:pt x="15135" y="6261"/>
                  </a:lnTo>
                  <a:lnTo>
                    <a:pt x="15225" y="6058"/>
                  </a:lnTo>
                  <a:lnTo>
                    <a:pt x="15232" y="6047"/>
                  </a:lnTo>
                  <a:lnTo>
                    <a:pt x="15237" y="6037"/>
                  </a:lnTo>
                  <a:lnTo>
                    <a:pt x="15237" y="5967"/>
                  </a:lnTo>
                  <a:lnTo>
                    <a:pt x="15237" y="5948"/>
                  </a:lnTo>
                  <a:lnTo>
                    <a:pt x="15239" y="5840"/>
                  </a:lnTo>
                  <a:lnTo>
                    <a:pt x="15258" y="5642"/>
                  </a:lnTo>
                  <a:lnTo>
                    <a:pt x="15215" y="5598"/>
                  </a:lnTo>
                  <a:lnTo>
                    <a:pt x="15222" y="5558"/>
                  </a:lnTo>
                  <a:lnTo>
                    <a:pt x="15282" y="5400"/>
                  </a:lnTo>
                  <a:lnTo>
                    <a:pt x="15322" y="5311"/>
                  </a:lnTo>
                  <a:lnTo>
                    <a:pt x="15340" y="5245"/>
                  </a:lnTo>
                  <a:lnTo>
                    <a:pt x="15378" y="5076"/>
                  </a:lnTo>
                  <a:lnTo>
                    <a:pt x="15383" y="5052"/>
                  </a:lnTo>
                  <a:lnTo>
                    <a:pt x="15392" y="5030"/>
                  </a:lnTo>
                  <a:lnTo>
                    <a:pt x="15402" y="5007"/>
                  </a:lnTo>
                  <a:lnTo>
                    <a:pt x="15415" y="4987"/>
                  </a:lnTo>
                  <a:lnTo>
                    <a:pt x="15481" y="4898"/>
                  </a:lnTo>
                  <a:lnTo>
                    <a:pt x="15587" y="4785"/>
                  </a:lnTo>
                  <a:lnTo>
                    <a:pt x="15653" y="4587"/>
                  </a:lnTo>
                  <a:lnTo>
                    <a:pt x="15713" y="4389"/>
                  </a:lnTo>
                  <a:lnTo>
                    <a:pt x="15731" y="4286"/>
                  </a:lnTo>
                  <a:lnTo>
                    <a:pt x="15731" y="4282"/>
                  </a:lnTo>
                  <a:lnTo>
                    <a:pt x="15731" y="4267"/>
                  </a:lnTo>
                  <a:lnTo>
                    <a:pt x="15728" y="4232"/>
                  </a:lnTo>
                  <a:lnTo>
                    <a:pt x="15728" y="4213"/>
                  </a:lnTo>
                  <a:lnTo>
                    <a:pt x="15726" y="4195"/>
                  </a:lnTo>
                  <a:lnTo>
                    <a:pt x="15722" y="4156"/>
                  </a:lnTo>
                  <a:lnTo>
                    <a:pt x="15721" y="4117"/>
                  </a:lnTo>
                  <a:lnTo>
                    <a:pt x="15722" y="4078"/>
                  </a:lnTo>
                  <a:lnTo>
                    <a:pt x="15726" y="4040"/>
                  </a:lnTo>
                  <a:lnTo>
                    <a:pt x="15735" y="3951"/>
                  </a:lnTo>
                  <a:lnTo>
                    <a:pt x="15735" y="3866"/>
                  </a:lnTo>
                  <a:lnTo>
                    <a:pt x="15719" y="3797"/>
                  </a:lnTo>
                  <a:lnTo>
                    <a:pt x="15764" y="3731"/>
                  </a:lnTo>
                  <a:lnTo>
                    <a:pt x="15773" y="3689"/>
                  </a:lnTo>
                  <a:lnTo>
                    <a:pt x="15810" y="3611"/>
                  </a:lnTo>
                  <a:lnTo>
                    <a:pt x="15813" y="3607"/>
                  </a:lnTo>
                  <a:lnTo>
                    <a:pt x="15850" y="3534"/>
                  </a:lnTo>
                  <a:lnTo>
                    <a:pt x="15848" y="3468"/>
                  </a:lnTo>
                  <a:lnTo>
                    <a:pt x="15833" y="3379"/>
                  </a:lnTo>
                  <a:lnTo>
                    <a:pt x="15827" y="3295"/>
                  </a:lnTo>
                  <a:lnTo>
                    <a:pt x="15824" y="3250"/>
                  </a:lnTo>
                  <a:lnTo>
                    <a:pt x="15784" y="3031"/>
                  </a:lnTo>
                  <a:lnTo>
                    <a:pt x="15740" y="3015"/>
                  </a:lnTo>
                  <a:lnTo>
                    <a:pt x="15653" y="3008"/>
                  </a:lnTo>
                  <a:lnTo>
                    <a:pt x="15622" y="2937"/>
                  </a:lnTo>
                  <a:lnTo>
                    <a:pt x="15584" y="2768"/>
                  </a:lnTo>
                  <a:lnTo>
                    <a:pt x="15564" y="2657"/>
                  </a:lnTo>
                  <a:lnTo>
                    <a:pt x="15544" y="2568"/>
                  </a:lnTo>
                  <a:lnTo>
                    <a:pt x="15498" y="2350"/>
                  </a:lnTo>
                  <a:lnTo>
                    <a:pt x="15479" y="2261"/>
                  </a:lnTo>
                  <a:lnTo>
                    <a:pt x="15451" y="2175"/>
                  </a:lnTo>
                  <a:lnTo>
                    <a:pt x="15389" y="2042"/>
                  </a:lnTo>
                  <a:lnTo>
                    <a:pt x="15371" y="1886"/>
                  </a:lnTo>
                  <a:lnTo>
                    <a:pt x="15368" y="1870"/>
                  </a:lnTo>
                  <a:lnTo>
                    <a:pt x="15366" y="1844"/>
                  </a:lnTo>
                  <a:lnTo>
                    <a:pt x="15333" y="1795"/>
                  </a:lnTo>
                  <a:lnTo>
                    <a:pt x="15323" y="1775"/>
                  </a:lnTo>
                  <a:lnTo>
                    <a:pt x="15316" y="1755"/>
                  </a:lnTo>
                  <a:lnTo>
                    <a:pt x="15311" y="1734"/>
                  </a:lnTo>
                  <a:lnTo>
                    <a:pt x="15307" y="1713"/>
                  </a:lnTo>
                  <a:lnTo>
                    <a:pt x="15300" y="1581"/>
                  </a:lnTo>
                  <a:lnTo>
                    <a:pt x="15307" y="1517"/>
                  </a:lnTo>
                  <a:lnTo>
                    <a:pt x="15331" y="1475"/>
                  </a:lnTo>
                  <a:lnTo>
                    <a:pt x="15435" y="1384"/>
                  </a:lnTo>
                  <a:lnTo>
                    <a:pt x="15422" y="1274"/>
                  </a:lnTo>
                  <a:lnTo>
                    <a:pt x="15423" y="1257"/>
                  </a:lnTo>
                  <a:lnTo>
                    <a:pt x="15426" y="1242"/>
                  </a:lnTo>
                  <a:lnTo>
                    <a:pt x="15432" y="1226"/>
                  </a:lnTo>
                  <a:lnTo>
                    <a:pt x="15441" y="1212"/>
                  </a:lnTo>
                  <a:lnTo>
                    <a:pt x="15504" y="1154"/>
                  </a:lnTo>
                  <a:lnTo>
                    <a:pt x="15629" y="1097"/>
                  </a:lnTo>
                  <a:lnTo>
                    <a:pt x="15637" y="1078"/>
                  </a:lnTo>
                  <a:lnTo>
                    <a:pt x="15641" y="1064"/>
                  </a:lnTo>
                  <a:lnTo>
                    <a:pt x="15648" y="1032"/>
                  </a:lnTo>
                  <a:lnTo>
                    <a:pt x="15649" y="1015"/>
                  </a:lnTo>
                  <a:lnTo>
                    <a:pt x="15648" y="1001"/>
                  </a:lnTo>
                  <a:lnTo>
                    <a:pt x="15645" y="987"/>
                  </a:lnTo>
                  <a:lnTo>
                    <a:pt x="15641" y="972"/>
                  </a:lnTo>
                  <a:lnTo>
                    <a:pt x="15564" y="834"/>
                  </a:lnTo>
                  <a:lnTo>
                    <a:pt x="15564" y="812"/>
                  </a:lnTo>
                  <a:lnTo>
                    <a:pt x="15673" y="705"/>
                  </a:lnTo>
                  <a:lnTo>
                    <a:pt x="15646" y="641"/>
                  </a:lnTo>
                  <a:lnTo>
                    <a:pt x="15564" y="550"/>
                  </a:lnTo>
                  <a:lnTo>
                    <a:pt x="15564" y="505"/>
                  </a:lnTo>
                  <a:lnTo>
                    <a:pt x="15544" y="307"/>
                  </a:lnTo>
                  <a:lnTo>
                    <a:pt x="15564" y="176"/>
                  </a:lnTo>
                  <a:lnTo>
                    <a:pt x="15521" y="152"/>
                  </a:lnTo>
                  <a:lnTo>
                    <a:pt x="15435" y="89"/>
                  </a:lnTo>
                  <a:lnTo>
                    <a:pt x="15411" y="0"/>
                  </a:lnTo>
                  <a:lnTo>
                    <a:pt x="15237" y="152"/>
                  </a:lnTo>
                  <a:lnTo>
                    <a:pt x="15148" y="110"/>
                  </a:lnTo>
                  <a:lnTo>
                    <a:pt x="15102" y="152"/>
                  </a:lnTo>
                  <a:lnTo>
                    <a:pt x="15060" y="134"/>
                  </a:lnTo>
                  <a:lnTo>
                    <a:pt x="15037" y="176"/>
                  </a:lnTo>
                  <a:lnTo>
                    <a:pt x="14997" y="265"/>
                  </a:lnTo>
                  <a:lnTo>
                    <a:pt x="14973" y="331"/>
                  </a:lnTo>
                  <a:lnTo>
                    <a:pt x="14950" y="352"/>
                  </a:lnTo>
                  <a:lnTo>
                    <a:pt x="14950" y="374"/>
                  </a:lnTo>
                  <a:lnTo>
                    <a:pt x="14908" y="416"/>
                  </a:lnTo>
                  <a:lnTo>
                    <a:pt x="14908" y="439"/>
                  </a:lnTo>
                  <a:lnTo>
                    <a:pt x="14884" y="463"/>
                  </a:lnTo>
                  <a:lnTo>
                    <a:pt x="14863" y="483"/>
                  </a:lnTo>
                  <a:lnTo>
                    <a:pt x="14860" y="505"/>
                  </a:lnTo>
                  <a:lnTo>
                    <a:pt x="14839" y="550"/>
                  </a:lnTo>
                  <a:lnTo>
                    <a:pt x="14818" y="550"/>
                  </a:lnTo>
                  <a:lnTo>
                    <a:pt x="14797" y="570"/>
                  </a:lnTo>
                  <a:lnTo>
                    <a:pt x="14773" y="550"/>
                  </a:lnTo>
                  <a:lnTo>
                    <a:pt x="14753" y="550"/>
                  </a:lnTo>
                  <a:lnTo>
                    <a:pt x="14731" y="570"/>
                  </a:lnTo>
                  <a:lnTo>
                    <a:pt x="14710" y="594"/>
                  </a:lnTo>
                  <a:lnTo>
                    <a:pt x="14689" y="592"/>
                  </a:lnTo>
                  <a:lnTo>
                    <a:pt x="14644" y="570"/>
                  </a:lnTo>
                  <a:lnTo>
                    <a:pt x="14600" y="561"/>
                  </a:lnTo>
                  <a:lnTo>
                    <a:pt x="14466" y="570"/>
                  </a:lnTo>
                  <a:lnTo>
                    <a:pt x="14466" y="747"/>
                  </a:lnTo>
                  <a:lnTo>
                    <a:pt x="10932" y="747"/>
                  </a:lnTo>
                  <a:lnTo>
                    <a:pt x="10888" y="879"/>
                  </a:lnTo>
                  <a:lnTo>
                    <a:pt x="10075" y="660"/>
                  </a:lnTo>
                  <a:lnTo>
                    <a:pt x="10056" y="812"/>
                  </a:lnTo>
                  <a:lnTo>
                    <a:pt x="9921" y="789"/>
                  </a:lnTo>
                  <a:lnTo>
                    <a:pt x="9856" y="1076"/>
                  </a:lnTo>
                  <a:lnTo>
                    <a:pt x="9527" y="1010"/>
                  </a:lnTo>
                  <a:lnTo>
                    <a:pt x="9374" y="1560"/>
                  </a:lnTo>
                  <a:lnTo>
                    <a:pt x="9419" y="1623"/>
                  </a:lnTo>
                  <a:lnTo>
                    <a:pt x="9306" y="2042"/>
                  </a:lnTo>
                  <a:lnTo>
                    <a:pt x="8387" y="1757"/>
                  </a:lnTo>
                  <a:lnTo>
                    <a:pt x="8187" y="2413"/>
                  </a:lnTo>
                  <a:lnTo>
                    <a:pt x="7289" y="2197"/>
                  </a:lnTo>
                  <a:lnTo>
                    <a:pt x="7115" y="2853"/>
                  </a:lnTo>
                  <a:lnTo>
                    <a:pt x="6807" y="2768"/>
                  </a:lnTo>
                  <a:lnTo>
                    <a:pt x="6674" y="3337"/>
                  </a:lnTo>
                  <a:lnTo>
                    <a:pt x="6652" y="3379"/>
                  </a:lnTo>
                  <a:lnTo>
                    <a:pt x="4349" y="2744"/>
                  </a:lnTo>
                  <a:lnTo>
                    <a:pt x="4238" y="3402"/>
                  </a:lnTo>
                  <a:lnTo>
                    <a:pt x="3293" y="3139"/>
                  </a:lnTo>
                  <a:lnTo>
                    <a:pt x="3471" y="2524"/>
                  </a:lnTo>
                  <a:lnTo>
                    <a:pt x="2393" y="2239"/>
                  </a:lnTo>
                  <a:lnTo>
                    <a:pt x="2240" y="2853"/>
                  </a:lnTo>
                  <a:lnTo>
                    <a:pt x="1427" y="2634"/>
                  </a:lnTo>
                  <a:lnTo>
                    <a:pt x="1273" y="3250"/>
                  </a:lnTo>
                  <a:lnTo>
                    <a:pt x="329" y="2942"/>
                  </a:lnTo>
                  <a:lnTo>
                    <a:pt x="0" y="4195"/>
                  </a:lnTo>
                  <a:lnTo>
                    <a:pt x="768" y="4413"/>
                  </a:lnTo>
                  <a:close/>
                  <a:moveTo>
                    <a:pt x="8561" y="10120"/>
                  </a:moveTo>
                  <a:lnTo>
                    <a:pt x="8554" y="10116"/>
                  </a:lnTo>
                  <a:lnTo>
                    <a:pt x="8561" y="10076"/>
                  </a:lnTo>
                  <a:lnTo>
                    <a:pt x="8561" y="10120"/>
                  </a:lnTo>
                  <a:close/>
                  <a:moveTo>
                    <a:pt x="5818" y="12752"/>
                  </a:moveTo>
                  <a:lnTo>
                    <a:pt x="5839" y="12812"/>
                  </a:lnTo>
                  <a:lnTo>
                    <a:pt x="5818" y="12819"/>
                  </a:lnTo>
                  <a:lnTo>
                    <a:pt x="5732" y="12752"/>
                  </a:lnTo>
                  <a:lnTo>
                    <a:pt x="5752" y="12730"/>
                  </a:lnTo>
                  <a:lnTo>
                    <a:pt x="5818" y="12752"/>
                  </a:lnTo>
                  <a:close/>
                </a:path>
              </a:pathLst>
            </a:custGeom>
            <a:solidFill>
              <a:srgbClr val="7BA0BE">
                <a:alpha val="18039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99"/>
                </a:solidFill>
                <a:latin typeface="+mn-lt"/>
              </a:endParaRPr>
            </a:p>
          </p:txBody>
        </p: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1756" y="356"/>
              <a:ext cx="2305" cy="3337"/>
            </a:xfrm>
            <a:custGeom>
              <a:avLst/>
              <a:gdLst>
                <a:gd name="T0" fmla="*/ 0 w 16135"/>
                <a:gd name="T1" fmla="*/ 0 h 23355"/>
                <a:gd name="T2" fmla="*/ 0 w 16135"/>
                <a:gd name="T3" fmla="*/ 0 h 23355"/>
                <a:gd name="T4" fmla="*/ 0 w 16135"/>
                <a:gd name="T5" fmla="*/ 0 h 23355"/>
                <a:gd name="T6" fmla="*/ 0 w 16135"/>
                <a:gd name="T7" fmla="*/ 0 h 23355"/>
                <a:gd name="T8" fmla="*/ 0 w 16135"/>
                <a:gd name="T9" fmla="*/ 0 h 23355"/>
                <a:gd name="T10" fmla="*/ 0 w 16135"/>
                <a:gd name="T11" fmla="*/ 0 h 23355"/>
                <a:gd name="T12" fmla="*/ 0 w 16135"/>
                <a:gd name="T13" fmla="*/ 0 h 23355"/>
                <a:gd name="T14" fmla="*/ 0 w 16135"/>
                <a:gd name="T15" fmla="*/ 0 h 23355"/>
                <a:gd name="T16" fmla="*/ 0 w 16135"/>
                <a:gd name="T17" fmla="*/ 0 h 23355"/>
                <a:gd name="T18" fmla="*/ 0 w 16135"/>
                <a:gd name="T19" fmla="*/ 0 h 23355"/>
                <a:gd name="T20" fmla="*/ 0 w 16135"/>
                <a:gd name="T21" fmla="*/ 0 h 23355"/>
                <a:gd name="T22" fmla="*/ 0 w 16135"/>
                <a:gd name="T23" fmla="*/ 0 h 23355"/>
                <a:gd name="T24" fmla="*/ 0 w 16135"/>
                <a:gd name="T25" fmla="*/ 0 h 23355"/>
                <a:gd name="T26" fmla="*/ 0 w 16135"/>
                <a:gd name="T27" fmla="*/ 0 h 23355"/>
                <a:gd name="T28" fmla="*/ 0 w 16135"/>
                <a:gd name="T29" fmla="*/ 0 h 23355"/>
                <a:gd name="T30" fmla="*/ 0 w 16135"/>
                <a:gd name="T31" fmla="*/ 0 h 23355"/>
                <a:gd name="T32" fmla="*/ 0 w 16135"/>
                <a:gd name="T33" fmla="*/ 0 h 23355"/>
                <a:gd name="T34" fmla="*/ 0 w 16135"/>
                <a:gd name="T35" fmla="*/ 0 h 23355"/>
                <a:gd name="T36" fmla="*/ 0 w 16135"/>
                <a:gd name="T37" fmla="*/ 0 h 23355"/>
                <a:gd name="T38" fmla="*/ 0 w 16135"/>
                <a:gd name="T39" fmla="*/ 0 h 23355"/>
                <a:gd name="T40" fmla="*/ 0 w 16135"/>
                <a:gd name="T41" fmla="*/ 0 h 23355"/>
                <a:gd name="T42" fmla="*/ 0 w 16135"/>
                <a:gd name="T43" fmla="*/ 0 h 23355"/>
                <a:gd name="T44" fmla="*/ 0 w 16135"/>
                <a:gd name="T45" fmla="*/ 0 h 23355"/>
                <a:gd name="T46" fmla="*/ 0 w 16135"/>
                <a:gd name="T47" fmla="*/ 0 h 23355"/>
                <a:gd name="T48" fmla="*/ 0 w 16135"/>
                <a:gd name="T49" fmla="*/ 0 h 23355"/>
                <a:gd name="T50" fmla="*/ 0 w 16135"/>
                <a:gd name="T51" fmla="*/ 0 h 23355"/>
                <a:gd name="T52" fmla="*/ 0 w 16135"/>
                <a:gd name="T53" fmla="*/ 0 h 23355"/>
                <a:gd name="T54" fmla="*/ 0 w 16135"/>
                <a:gd name="T55" fmla="*/ 0 h 23355"/>
                <a:gd name="T56" fmla="*/ 0 w 16135"/>
                <a:gd name="T57" fmla="*/ 0 h 23355"/>
                <a:gd name="T58" fmla="*/ 0 w 16135"/>
                <a:gd name="T59" fmla="*/ 0 h 23355"/>
                <a:gd name="T60" fmla="*/ 0 w 16135"/>
                <a:gd name="T61" fmla="*/ 0 h 23355"/>
                <a:gd name="T62" fmla="*/ 0 w 16135"/>
                <a:gd name="T63" fmla="*/ 0 h 23355"/>
                <a:gd name="T64" fmla="*/ 0 w 16135"/>
                <a:gd name="T65" fmla="*/ 0 h 23355"/>
                <a:gd name="T66" fmla="*/ 0 w 16135"/>
                <a:gd name="T67" fmla="*/ 0 h 23355"/>
                <a:gd name="T68" fmla="*/ 0 w 16135"/>
                <a:gd name="T69" fmla="*/ 0 h 23355"/>
                <a:gd name="T70" fmla="*/ 0 w 16135"/>
                <a:gd name="T71" fmla="*/ 0 h 23355"/>
                <a:gd name="T72" fmla="*/ 0 w 16135"/>
                <a:gd name="T73" fmla="*/ 0 h 23355"/>
                <a:gd name="T74" fmla="*/ 0 w 16135"/>
                <a:gd name="T75" fmla="*/ 0 h 23355"/>
                <a:gd name="T76" fmla="*/ 0 w 16135"/>
                <a:gd name="T77" fmla="*/ 0 h 23355"/>
                <a:gd name="T78" fmla="*/ 0 w 16135"/>
                <a:gd name="T79" fmla="*/ 0 h 23355"/>
                <a:gd name="T80" fmla="*/ 0 w 16135"/>
                <a:gd name="T81" fmla="*/ 0 h 23355"/>
                <a:gd name="T82" fmla="*/ 0 w 16135"/>
                <a:gd name="T83" fmla="*/ 0 h 23355"/>
                <a:gd name="T84" fmla="*/ 0 w 16135"/>
                <a:gd name="T85" fmla="*/ 0 h 23355"/>
                <a:gd name="T86" fmla="*/ 0 w 16135"/>
                <a:gd name="T87" fmla="*/ 0 h 23355"/>
                <a:gd name="T88" fmla="*/ 0 w 16135"/>
                <a:gd name="T89" fmla="*/ 0 h 23355"/>
                <a:gd name="T90" fmla="*/ 0 w 16135"/>
                <a:gd name="T91" fmla="*/ 0 h 23355"/>
                <a:gd name="T92" fmla="*/ 0 w 16135"/>
                <a:gd name="T93" fmla="*/ 0 h 23355"/>
                <a:gd name="T94" fmla="*/ 0 w 16135"/>
                <a:gd name="T95" fmla="*/ 0 h 23355"/>
                <a:gd name="T96" fmla="*/ 0 w 16135"/>
                <a:gd name="T97" fmla="*/ 0 h 23355"/>
                <a:gd name="T98" fmla="*/ 0 w 16135"/>
                <a:gd name="T99" fmla="*/ 0 h 23355"/>
                <a:gd name="T100" fmla="*/ 0 w 16135"/>
                <a:gd name="T101" fmla="*/ 0 h 23355"/>
                <a:gd name="T102" fmla="*/ 0 w 16135"/>
                <a:gd name="T103" fmla="*/ 0 h 23355"/>
                <a:gd name="T104" fmla="*/ 0 w 16135"/>
                <a:gd name="T105" fmla="*/ 0 h 23355"/>
                <a:gd name="T106" fmla="*/ 0 w 16135"/>
                <a:gd name="T107" fmla="*/ 0 h 23355"/>
                <a:gd name="T108" fmla="*/ 0 w 16135"/>
                <a:gd name="T109" fmla="*/ 0 h 23355"/>
                <a:gd name="T110" fmla="*/ 0 w 16135"/>
                <a:gd name="T111" fmla="*/ 0 h 23355"/>
                <a:gd name="T112" fmla="*/ 0 w 16135"/>
                <a:gd name="T113" fmla="*/ 0 h 23355"/>
                <a:gd name="T114" fmla="*/ 0 w 16135"/>
                <a:gd name="T115" fmla="*/ 0 h 23355"/>
                <a:gd name="T116" fmla="*/ 0 w 16135"/>
                <a:gd name="T117" fmla="*/ 0 h 23355"/>
                <a:gd name="T118" fmla="*/ 0 w 16135"/>
                <a:gd name="T119" fmla="*/ 0 h 23355"/>
                <a:gd name="T120" fmla="*/ 0 w 16135"/>
                <a:gd name="T121" fmla="*/ 0 h 23355"/>
                <a:gd name="T122" fmla="*/ 0 w 16135"/>
                <a:gd name="T123" fmla="*/ 0 h 23355"/>
                <a:gd name="T124" fmla="*/ 0 w 16135"/>
                <a:gd name="T125" fmla="*/ 0 h 2335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135"/>
                <a:gd name="T190" fmla="*/ 0 h 23355"/>
                <a:gd name="T191" fmla="*/ 16135 w 16135"/>
                <a:gd name="T192" fmla="*/ 23355 h 2335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135" h="23355">
                  <a:moveTo>
                    <a:pt x="329" y="2942"/>
                  </a:moveTo>
                  <a:lnTo>
                    <a:pt x="0" y="4195"/>
                  </a:lnTo>
                  <a:lnTo>
                    <a:pt x="768" y="4413"/>
                  </a:lnTo>
                  <a:lnTo>
                    <a:pt x="658" y="4742"/>
                  </a:lnTo>
                  <a:lnTo>
                    <a:pt x="1140" y="4874"/>
                  </a:lnTo>
                  <a:lnTo>
                    <a:pt x="1100" y="5029"/>
                  </a:lnTo>
                  <a:lnTo>
                    <a:pt x="1055" y="5203"/>
                  </a:lnTo>
                  <a:lnTo>
                    <a:pt x="1140" y="5224"/>
                  </a:lnTo>
                  <a:lnTo>
                    <a:pt x="989" y="5729"/>
                  </a:lnTo>
                  <a:lnTo>
                    <a:pt x="1253" y="5947"/>
                  </a:lnTo>
                  <a:lnTo>
                    <a:pt x="2393" y="6147"/>
                  </a:lnTo>
                  <a:lnTo>
                    <a:pt x="3209" y="6192"/>
                  </a:lnTo>
                  <a:lnTo>
                    <a:pt x="3293" y="5905"/>
                  </a:lnTo>
                  <a:lnTo>
                    <a:pt x="3391" y="5983"/>
                  </a:lnTo>
                  <a:lnTo>
                    <a:pt x="3498" y="6098"/>
                  </a:lnTo>
                  <a:lnTo>
                    <a:pt x="3585" y="6199"/>
                  </a:lnTo>
                  <a:lnTo>
                    <a:pt x="3620" y="6239"/>
                  </a:lnTo>
                  <a:lnTo>
                    <a:pt x="3669" y="6300"/>
                  </a:lnTo>
                  <a:lnTo>
                    <a:pt x="3683" y="6323"/>
                  </a:lnTo>
                  <a:lnTo>
                    <a:pt x="3700" y="6367"/>
                  </a:lnTo>
                  <a:lnTo>
                    <a:pt x="3754" y="6521"/>
                  </a:lnTo>
                  <a:lnTo>
                    <a:pt x="3798" y="6785"/>
                  </a:lnTo>
                  <a:lnTo>
                    <a:pt x="3794" y="6827"/>
                  </a:lnTo>
                  <a:lnTo>
                    <a:pt x="3774" y="6872"/>
                  </a:lnTo>
                  <a:lnTo>
                    <a:pt x="3645" y="7882"/>
                  </a:lnTo>
                  <a:lnTo>
                    <a:pt x="3556" y="8166"/>
                  </a:lnTo>
                  <a:lnTo>
                    <a:pt x="3272" y="8121"/>
                  </a:lnTo>
                  <a:lnTo>
                    <a:pt x="3249" y="8145"/>
                  </a:lnTo>
                  <a:lnTo>
                    <a:pt x="3074" y="8824"/>
                  </a:lnTo>
                  <a:lnTo>
                    <a:pt x="3029" y="9090"/>
                  </a:lnTo>
                  <a:lnTo>
                    <a:pt x="2933" y="9168"/>
                  </a:lnTo>
                  <a:lnTo>
                    <a:pt x="2829" y="9282"/>
                  </a:lnTo>
                  <a:lnTo>
                    <a:pt x="2740" y="9426"/>
                  </a:lnTo>
                  <a:lnTo>
                    <a:pt x="2721" y="9466"/>
                  </a:lnTo>
                  <a:lnTo>
                    <a:pt x="2704" y="9507"/>
                  </a:lnTo>
                  <a:lnTo>
                    <a:pt x="2691" y="9549"/>
                  </a:lnTo>
                  <a:lnTo>
                    <a:pt x="2680" y="9593"/>
                  </a:lnTo>
                  <a:lnTo>
                    <a:pt x="2964" y="10362"/>
                  </a:lnTo>
                  <a:lnTo>
                    <a:pt x="3009" y="10362"/>
                  </a:lnTo>
                  <a:lnTo>
                    <a:pt x="3029" y="10427"/>
                  </a:lnTo>
                  <a:lnTo>
                    <a:pt x="3119" y="10427"/>
                  </a:lnTo>
                  <a:lnTo>
                    <a:pt x="3119" y="10451"/>
                  </a:lnTo>
                  <a:lnTo>
                    <a:pt x="3138" y="10446"/>
                  </a:lnTo>
                  <a:lnTo>
                    <a:pt x="3185" y="10431"/>
                  </a:lnTo>
                  <a:lnTo>
                    <a:pt x="3272" y="10406"/>
                  </a:lnTo>
                  <a:lnTo>
                    <a:pt x="3338" y="10451"/>
                  </a:lnTo>
                  <a:lnTo>
                    <a:pt x="3711" y="10558"/>
                  </a:lnTo>
                  <a:lnTo>
                    <a:pt x="3645" y="10427"/>
                  </a:lnTo>
                  <a:lnTo>
                    <a:pt x="3734" y="10295"/>
                  </a:lnTo>
                  <a:lnTo>
                    <a:pt x="3909" y="10624"/>
                  </a:lnTo>
                  <a:lnTo>
                    <a:pt x="4019" y="10558"/>
                  </a:lnTo>
                  <a:lnTo>
                    <a:pt x="4085" y="10735"/>
                  </a:lnTo>
                  <a:lnTo>
                    <a:pt x="4107" y="10735"/>
                  </a:lnTo>
                  <a:lnTo>
                    <a:pt x="3974" y="10953"/>
                  </a:lnTo>
                  <a:lnTo>
                    <a:pt x="3798" y="11020"/>
                  </a:lnTo>
                  <a:lnTo>
                    <a:pt x="3789" y="11057"/>
                  </a:lnTo>
                  <a:lnTo>
                    <a:pt x="3783" y="11095"/>
                  </a:lnTo>
                  <a:lnTo>
                    <a:pt x="3780" y="11133"/>
                  </a:lnTo>
                  <a:lnTo>
                    <a:pt x="3780" y="11172"/>
                  </a:lnTo>
                  <a:lnTo>
                    <a:pt x="3800" y="11447"/>
                  </a:lnTo>
                  <a:lnTo>
                    <a:pt x="3803" y="11465"/>
                  </a:lnTo>
                  <a:lnTo>
                    <a:pt x="3812" y="11548"/>
                  </a:lnTo>
                  <a:lnTo>
                    <a:pt x="3831" y="11656"/>
                  </a:lnTo>
                  <a:lnTo>
                    <a:pt x="3836" y="11682"/>
                  </a:lnTo>
                  <a:lnTo>
                    <a:pt x="3846" y="11706"/>
                  </a:lnTo>
                  <a:lnTo>
                    <a:pt x="3860" y="11729"/>
                  </a:lnTo>
                  <a:lnTo>
                    <a:pt x="3868" y="11739"/>
                  </a:lnTo>
                  <a:lnTo>
                    <a:pt x="3878" y="11750"/>
                  </a:lnTo>
                  <a:lnTo>
                    <a:pt x="4085" y="11941"/>
                  </a:lnTo>
                  <a:lnTo>
                    <a:pt x="4061" y="12007"/>
                  </a:lnTo>
                  <a:lnTo>
                    <a:pt x="4107" y="12030"/>
                  </a:lnTo>
                  <a:lnTo>
                    <a:pt x="4083" y="12070"/>
                  </a:lnTo>
                  <a:lnTo>
                    <a:pt x="4080" y="12070"/>
                  </a:lnTo>
                  <a:lnTo>
                    <a:pt x="4061" y="12094"/>
                  </a:lnTo>
                  <a:lnTo>
                    <a:pt x="3909" y="12161"/>
                  </a:lnTo>
                  <a:lnTo>
                    <a:pt x="3876" y="12178"/>
                  </a:lnTo>
                  <a:lnTo>
                    <a:pt x="3867" y="12185"/>
                  </a:lnTo>
                  <a:lnTo>
                    <a:pt x="3817" y="12216"/>
                  </a:lnTo>
                  <a:lnTo>
                    <a:pt x="3734" y="12246"/>
                  </a:lnTo>
                  <a:lnTo>
                    <a:pt x="3734" y="12293"/>
                  </a:lnTo>
                  <a:lnTo>
                    <a:pt x="3711" y="12312"/>
                  </a:lnTo>
                  <a:lnTo>
                    <a:pt x="3625" y="12378"/>
                  </a:lnTo>
                  <a:lnTo>
                    <a:pt x="3711" y="12532"/>
                  </a:lnTo>
                  <a:lnTo>
                    <a:pt x="3535" y="12730"/>
                  </a:lnTo>
                  <a:lnTo>
                    <a:pt x="3578" y="12796"/>
                  </a:lnTo>
                  <a:lnTo>
                    <a:pt x="3596" y="12841"/>
                  </a:lnTo>
                  <a:lnTo>
                    <a:pt x="3629" y="12972"/>
                  </a:lnTo>
                  <a:lnTo>
                    <a:pt x="3645" y="13036"/>
                  </a:lnTo>
                  <a:lnTo>
                    <a:pt x="3647" y="13052"/>
                  </a:lnTo>
                  <a:lnTo>
                    <a:pt x="3707" y="13281"/>
                  </a:lnTo>
                  <a:lnTo>
                    <a:pt x="3704" y="13321"/>
                  </a:lnTo>
                  <a:lnTo>
                    <a:pt x="3694" y="13367"/>
                  </a:lnTo>
                  <a:lnTo>
                    <a:pt x="3664" y="13541"/>
                  </a:lnTo>
                  <a:lnTo>
                    <a:pt x="3685" y="13564"/>
                  </a:lnTo>
                  <a:lnTo>
                    <a:pt x="3727" y="13654"/>
                  </a:lnTo>
                  <a:lnTo>
                    <a:pt x="3774" y="13828"/>
                  </a:lnTo>
                  <a:lnTo>
                    <a:pt x="3820" y="13828"/>
                  </a:lnTo>
                  <a:lnTo>
                    <a:pt x="3909" y="13959"/>
                  </a:lnTo>
                  <a:lnTo>
                    <a:pt x="3843" y="14046"/>
                  </a:lnTo>
                  <a:lnTo>
                    <a:pt x="3843" y="14070"/>
                  </a:lnTo>
                  <a:lnTo>
                    <a:pt x="3820" y="14091"/>
                  </a:lnTo>
                  <a:lnTo>
                    <a:pt x="3758" y="14159"/>
                  </a:lnTo>
                  <a:lnTo>
                    <a:pt x="3754" y="14168"/>
                  </a:lnTo>
                  <a:lnTo>
                    <a:pt x="3749" y="14173"/>
                  </a:lnTo>
                  <a:lnTo>
                    <a:pt x="3664" y="14291"/>
                  </a:lnTo>
                  <a:lnTo>
                    <a:pt x="3711" y="14352"/>
                  </a:lnTo>
                  <a:lnTo>
                    <a:pt x="3756" y="14399"/>
                  </a:lnTo>
                  <a:lnTo>
                    <a:pt x="3845" y="14474"/>
                  </a:lnTo>
                  <a:lnTo>
                    <a:pt x="3852" y="14481"/>
                  </a:lnTo>
                  <a:lnTo>
                    <a:pt x="3909" y="14530"/>
                  </a:lnTo>
                  <a:lnTo>
                    <a:pt x="3864" y="14573"/>
                  </a:lnTo>
                  <a:lnTo>
                    <a:pt x="3954" y="14639"/>
                  </a:lnTo>
                  <a:lnTo>
                    <a:pt x="3974" y="14928"/>
                  </a:lnTo>
                  <a:lnTo>
                    <a:pt x="4061" y="14970"/>
                  </a:lnTo>
                  <a:lnTo>
                    <a:pt x="4085" y="15012"/>
                  </a:lnTo>
                  <a:lnTo>
                    <a:pt x="4261" y="15275"/>
                  </a:lnTo>
                  <a:lnTo>
                    <a:pt x="4261" y="15344"/>
                  </a:lnTo>
                  <a:lnTo>
                    <a:pt x="4349" y="15454"/>
                  </a:lnTo>
                  <a:lnTo>
                    <a:pt x="4261" y="15693"/>
                  </a:lnTo>
                  <a:lnTo>
                    <a:pt x="4285" y="15733"/>
                  </a:lnTo>
                  <a:lnTo>
                    <a:pt x="4369" y="15846"/>
                  </a:lnTo>
                  <a:lnTo>
                    <a:pt x="4349" y="15869"/>
                  </a:lnTo>
                  <a:lnTo>
                    <a:pt x="4369" y="15891"/>
                  </a:lnTo>
                  <a:lnTo>
                    <a:pt x="4349" y="15957"/>
                  </a:lnTo>
                  <a:lnTo>
                    <a:pt x="4369" y="15980"/>
                  </a:lnTo>
                  <a:lnTo>
                    <a:pt x="4360" y="16022"/>
                  </a:lnTo>
                  <a:lnTo>
                    <a:pt x="4369" y="16091"/>
                  </a:lnTo>
                  <a:lnTo>
                    <a:pt x="4325" y="16109"/>
                  </a:lnTo>
                  <a:lnTo>
                    <a:pt x="4369" y="16198"/>
                  </a:lnTo>
                  <a:lnTo>
                    <a:pt x="4391" y="16175"/>
                  </a:lnTo>
                  <a:lnTo>
                    <a:pt x="4414" y="16220"/>
                  </a:lnTo>
                  <a:lnTo>
                    <a:pt x="4385" y="16260"/>
                  </a:lnTo>
                  <a:lnTo>
                    <a:pt x="4363" y="16289"/>
                  </a:lnTo>
                  <a:lnTo>
                    <a:pt x="4351" y="16302"/>
                  </a:lnTo>
                  <a:lnTo>
                    <a:pt x="4283" y="16373"/>
                  </a:lnTo>
                  <a:lnTo>
                    <a:pt x="4349" y="16483"/>
                  </a:lnTo>
                  <a:lnTo>
                    <a:pt x="4391" y="16507"/>
                  </a:lnTo>
                  <a:lnTo>
                    <a:pt x="4367" y="16523"/>
                  </a:lnTo>
                  <a:lnTo>
                    <a:pt x="4367" y="16525"/>
                  </a:lnTo>
                  <a:lnTo>
                    <a:pt x="4329" y="16547"/>
                  </a:lnTo>
                  <a:lnTo>
                    <a:pt x="4325" y="16549"/>
                  </a:lnTo>
                  <a:lnTo>
                    <a:pt x="4301" y="16527"/>
                  </a:lnTo>
                  <a:lnTo>
                    <a:pt x="4283" y="16549"/>
                  </a:lnTo>
                  <a:lnTo>
                    <a:pt x="4301" y="16571"/>
                  </a:lnTo>
                  <a:lnTo>
                    <a:pt x="4261" y="16571"/>
                  </a:lnTo>
                  <a:lnTo>
                    <a:pt x="4172" y="16636"/>
                  </a:lnTo>
                  <a:lnTo>
                    <a:pt x="4172" y="16770"/>
                  </a:lnTo>
                  <a:lnTo>
                    <a:pt x="4151" y="16770"/>
                  </a:lnTo>
                  <a:lnTo>
                    <a:pt x="4172" y="16791"/>
                  </a:lnTo>
                  <a:lnTo>
                    <a:pt x="4216" y="16791"/>
                  </a:lnTo>
                  <a:lnTo>
                    <a:pt x="4301" y="16880"/>
                  </a:lnTo>
                  <a:lnTo>
                    <a:pt x="4299" y="16902"/>
                  </a:lnTo>
                  <a:lnTo>
                    <a:pt x="4283" y="16967"/>
                  </a:lnTo>
                  <a:lnTo>
                    <a:pt x="4193" y="16923"/>
                  </a:lnTo>
                  <a:lnTo>
                    <a:pt x="4172" y="16944"/>
                  </a:lnTo>
                  <a:lnTo>
                    <a:pt x="4151" y="16944"/>
                  </a:lnTo>
                  <a:lnTo>
                    <a:pt x="4127" y="16989"/>
                  </a:lnTo>
                  <a:lnTo>
                    <a:pt x="4107" y="16989"/>
                  </a:lnTo>
                  <a:lnTo>
                    <a:pt x="4085" y="16987"/>
                  </a:lnTo>
                  <a:lnTo>
                    <a:pt x="4038" y="16967"/>
                  </a:lnTo>
                  <a:lnTo>
                    <a:pt x="3998" y="16989"/>
                  </a:lnTo>
                  <a:lnTo>
                    <a:pt x="3974" y="17099"/>
                  </a:lnTo>
                  <a:lnTo>
                    <a:pt x="3998" y="17143"/>
                  </a:lnTo>
                  <a:lnTo>
                    <a:pt x="4019" y="17120"/>
                  </a:lnTo>
                  <a:lnTo>
                    <a:pt x="4061" y="17143"/>
                  </a:lnTo>
                  <a:lnTo>
                    <a:pt x="4107" y="17099"/>
                  </a:lnTo>
                  <a:lnTo>
                    <a:pt x="4151" y="17143"/>
                  </a:lnTo>
                  <a:lnTo>
                    <a:pt x="4151" y="17207"/>
                  </a:lnTo>
                  <a:lnTo>
                    <a:pt x="4127" y="17207"/>
                  </a:lnTo>
                  <a:lnTo>
                    <a:pt x="4127" y="17252"/>
                  </a:lnTo>
                  <a:lnTo>
                    <a:pt x="4107" y="17252"/>
                  </a:lnTo>
                  <a:lnTo>
                    <a:pt x="4085" y="17273"/>
                  </a:lnTo>
                  <a:lnTo>
                    <a:pt x="4127" y="17318"/>
                  </a:lnTo>
                  <a:lnTo>
                    <a:pt x="4153" y="17276"/>
                  </a:lnTo>
                  <a:lnTo>
                    <a:pt x="4172" y="17252"/>
                  </a:lnTo>
                  <a:lnTo>
                    <a:pt x="4193" y="17273"/>
                  </a:lnTo>
                  <a:lnTo>
                    <a:pt x="4238" y="17273"/>
                  </a:lnTo>
                  <a:lnTo>
                    <a:pt x="4261" y="17231"/>
                  </a:lnTo>
                  <a:lnTo>
                    <a:pt x="4301" y="17273"/>
                  </a:lnTo>
                  <a:lnTo>
                    <a:pt x="4325" y="17252"/>
                  </a:lnTo>
                  <a:lnTo>
                    <a:pt x="4391" y="17296"/>
                  </a:lnTo>
                  <a:lnTo>
                    <a:pt x="4369" y="17407"/>
                  </a:lnTo>
                  <a:lnTo>
                    <a:pt x="4301" y="17470"/>
                  </a:lnTo>
                  <a:lnTo>
                    <a:pt x="4345" y="17478"/>
                  </a:lnTo>
                  <a:lnTo>
                    <a:pt x="4368" y="17484"/>
                  </a:lnTo>
                  <a:lnTo>
                    <a:pt x="4391" y="17494"/>
                  </a:lnTo>
                  <a:lnTo>
                    <a:pt x="4414" y="17536"/>
                  </a:lnTo>
                  <a:lnTo>
                    <a:pt x="4436" y="17538"/>
                  </a:lnTo>
                  <a:lnTo>
                    <a:pt x="4525" y="17560"/>
                  </a:lnTo>
                  <a:lnTo>
                    <a:pt x="4565" y="17536"/>
                  </a:lnTo>
                  <a:lnTo>
                    <a:pt x="4588" y="17560"/>
                  </a:lnTo>
                  <a:lnTo>
                    <a:pt x="4612" y="17581"/>
                  </a:lnTo>
                  <a:lnTo>
                    <a:pt x="4592" y="17625"/>
                  </a:lnTo>
                  <a:lnTo>
                    <a:pt x="4588" y="17647"/>
                  </a:lnTo>
                  <a:lnTo>
                    <a:pt x="4588" y="17670"/>
                  </a:lnTo>
                  <a:lnTo>
                    <a:pt x="4632" y="17670"/>
                  </a:lnTo>
                  <a:lnTo>
                    <a:pt x="4654" y="17691"/>
                  </a:lnTo>
                  <a:lnTo>
                    <a:pt x="4612" y="17714"/>
                  </a:lnTo>
                  <a:lnTo>
                    <a:pt x="4565" y="17731"/>
                  </a:lnTo>
                  <a:lnTo>
                    <a:pt x="4529" y="17743"/>
                  </a:lnTo>
                  <a:lnTo>
                    <a:pt x="4436" y="17799"/>
                  </a:lnTo>
                  <a:lnTo>
                    <a:pt x="4325" y="17799"/>
                  </a:lnTo>
                  <a:lnTo>
                    <a:pt x="4238" y="17889"/>
                  </a:lnTo>
                  <a:lnTo>
                    <a:pt x="4301" y="17934"/>
                  </a:lnTo>
                  <a:lnTo>
                    <a:pt x="4271" y="17983"/>
                  </a:lnTo>
                  <a:lnTo>
                    <a:pt x="4238" y="18088"/>
                  </a:lnTo>
                  <a:lnTo>
                    <a:pt x="4285" y="18126"/>
                  </a:lnTo>
                  <a:lnTo>
                    <a:pt x="4369" y="18173"/>
                  </a:lnTo>
                  <a:lnTo>
                    <a:pt x="4391" y="18218"/>
                  </a:lnTo>
                  <a:lnTo>
                    <a:pt x="4436" y="18241"/>
                  </a:lnTo>
                  <a:lnTo>
                    <a:pt x="4456" y="18218"/>
                  </a:lnTo>
                  <a:lnTo>
                    <a:pt x="4654" y="18218"/>
                  </a:lnTo>
                  <a:lnTo>
                    <a:pt x="4654" y="18241"/>
                  </a:lnTo>
                  <a:lnTo>
                    <a:pt x="4678" y="18263"/>
                  </a:lnTo>
                  <a:lnTo>
                    <a:pt x="4654" y="18283"/>
                  </a:lnTo>
                  <a:lnTo>
                    <a:pt x="4678" y="18305"/>
                  </a:lnTo>
                  <a:lnTo>
                    <a:pt x="4698" y="18328"/>
                  </a:lnTo>
                  <a:lnTo>
                    <a:pt x="4678" y="18415"/>
                  </a:lnTo>
                  <a:lnTo>
                    <a:pt x="4632" y="18459"/>
                  </a:lnTo>
                  <a:lnTo>
                    <a:pt x="4612" y="18481"/>
                  </a:lnTo>
                  <a:lnTo>
                    <a:pt x="4678" y="18525"/>
                  </a:lnTo>
                  <a:lnTo>
                    <a:pt x="4678" y="18568"/>
                  </a:lnTo>
                  <a:lnTo>
                    <a:pt x="4743" y="18568"/>
                  </a:lnTo>
                  <a:lnTo>
                    <a:pt x="4743" y="18615"/>
                  </a:lnTo>
                  <a:lnTo>
                    <a:pt x="4654" y="18699"/>
                  </a:lnTo>
                  <a:lnTo>
                    <a:pt x="4661" y="18706"/>
                  </a:lnTo>
                  <a:lnTo>
                    <a:pt x="4670" y="18718"/>
                  </a:lnTo>
                  <a:lnTo>
                    <a:pt x="4675" y="18725"/>
                  </a:lnTo>
                  <a:lnTo>
                    <a:pt x="4687" y="18746"/>
                  </a:lnTo>
                  <a:lnTo>
                    <a:pt x="4698" y="18765"/>
                  </a:lnTo>
                  <a:lnTo>
                    <a:pt x="4698" y="18768"/>
                  </a:lnTo>
                  <a:lnTo>
                    <a:pt x="4696" y="18775"/>
                  </a:lnTo>
                  <a:lnTo>
                    <a:pt x="4694" y="18779"/>
                  </a:lnTo>
                  <a:lnTo>
                    <a:pt x="4682" y="18812"/>
                  </a:lnTo>
                  <a:lnTo>
                    <a:pt x="4678" y="18831"/>
                  </a:lnTo>
                  <a:lnTo>
                    <a:pt x="4720" y="18831"/>
                  </a:lnTo>
                  <a:lnTo>
                    <a:pt x="4720" y="18878"/>
                  </a:lnTo>
                  <a:lnTo>
                    <a:pt x="4678" y="18899"/>
                  </a:lnTo>
                  <a:lnTo>
                    <a:pt x="4678" y="18986"/>
                  </a:lnTo>
                  <a:lnTo>
                    <a:pt x="4654" y="19008"/>
                  </a:lnTo>
                  <a:lnTo>
                    <a:pt x="4632" y="19008"/>
                  </a:lnTo>
                  <a:lnTo>
                    <a:pt x="4632" y="19030"/>
                  </a:lnTo>
                  <a:lnTo>
                    <a:pt x="4588" y="19008"/>
                  </a:lnTo>
                  <a:lnTo>
                    <a:pt x="4588" y="19030"/>
                  </a:lnTo>
                  <a:lnTo>
                    <a:pt x="4632" y="19097"/>
                  </a:lnTo>
                  <a:lnTo>
                    <a:pt x="4632" y="19141"/>
                  </a:lnTo>
                  <a:lnTo>
                    <a:pt x="4698" y="19183"/>
                  </a:lnTo>
                  <a:lnTo>
                    <a:pt x="4698" y="19205"/>
                  </a:lnTo>
                  <a:lnTo>
                    <a:pt x="4743" y="19228"/>
                  </a:lnTo>
                  <a:lnTo>
                    <a:pt x="4766" y="19238"/>
                  </a:lnTo>
                  <a:lnTo>
                    <a:pt x="4788" y="19252"/>
                  </a:lnTo>
                  <a:lnTo>
                    <a:pt x="4809" y="19337"/>
                  </a:lnTo>
                  <a:lnTo>
                    <a:pt x="4920" y="19381"/>
                  </a:lnTo>
                  <a:lnTo>
                    <a:pt x="4736" y="19574"/>
                  </a:lnTo>
                  <a:lnTo>
                    <a:pt x="4734" y="19574"/>
                  </a:lnTo>
                  <a:lnTo>
                    <a:pt x="4733" y="19574"/>
                  </a:lnTo>
                  <a:lnTo>
                    <a:pt x="4733" y="19575"/>
                  </a:lnTo>
                  <a:lnTo>
                    <a:pt x="4731" y="19577"/>
                  </a:lnTo>
                  <a:lnTo>
                    <a:pt x="4727" y="19581"/>
                  </a:lnTo>
                  <a:lnTo>
                    <a:pt x="4722" y="19583"/>
                  </a:lnTo>
                  <a:lnTo>
                    <a:pt x="4718" y="19586"/>
                  </a:lnTo>
                  <a:lnTo>
                    <a:pt x="4711" y="19587"/>
                  </a:lnTo>
                  <a:lnTo>
                    <a:pt x="4706" y="19589"/>
                  </a:lnTo>
                  <a:lnTo>
                    <a:pt x="4696" y="19592"/>
                  </a:lnTo>
                  <a:lnTo>
                    <a:pt x="4670" y="19595"/>
                  </a:lnTo>
                  <a:lnTo>
                    <a:pt x="4645" y="19597"/>
                  </a:lnTo>
                  <a:lnTo>
                    <a:pt x="4525" y="19599"/>
                  </a:lnTo>
                  <a:lnTo>
                    <a:pt x="4391" y="19515"/>
                  </a:lnTo>
                  <a:lnTo>
                    <a:pt x="4283" y="19557"/>
                  </a:lnTo>
                  <a:lnTo>
                    <a:pt x="4261" y="19579"/>
                  </a:lnTo>
                  <a:lnTo>
                    <a:pt x="4243" y="19670"/>
                  </a:lnTo>
                  <a:lnTo>
                    <a:pt x="4231" y="19755"/>
                  </a:lnTo>
                  <a:lnTo>
                    <a:pt x="4229" y="19764"/>
                  </a:lnTo>
                  <a:lnTo>
                    <a:pt x="4227" y="19774"/>
                  </a:lnTo>
                  <a:lnTo>
                    <a:pt x="4221" y="19795"/>
                  </a:lnTo>
                  <a:lnTo>
                    <a:pt x="4217" y="19804"/>
                  </a:lnTo>
                  <a:lnTo>
                    <a:pt x="4214" y="19814"/>
                  </a:lnTo>
                  <a:lnTo>
                    <a:pt x="4205" y="19835"/>
                  </a:lnTo>
                  <a:lnTo>
                    <a:pt x="4107" y="19973"/>
                  </a:lnTo>
                  <a:lnTo>
                    <a:pt x="4107" y="20041"/>
                  </a:lnTo>
                  <a:lnTo>
                    <a:pt x="4101" y="20084"/>
                  </a:lnTo>
                  <a:lnTo>
                    <a:pt x="4092" y="20152"/>
                  </a:lnTo>
                  <a:lnTo>
                    <a:pt x="4085" y="20281"/>
                  </a:lnTo>
                  <a:lnTo>
                    <a:pt x="4038" y="20281"/>
                  </a:lnTo>
                  <a:lnTo>
                    <a:pt x="3998" y="20349"/>
                  </a:lnTo>
                  <a:lnTo>
                    <a:pt x="3972" y="20391"/>
                  </a:lnTo>
                  <a:lnTo>
                    <a:pt x="3923" y="20453"/>
                  </a:lnTo>
                  <a:lnTo>
                    <a:pt x="3843" y="20523"/>
                  </a:lnTo>
                  <a:lnTo>
                    <a:pt x="3777" y="20473"/>
                  </a:lnTo>
                  <a:lnTo>
                    <a:pt x="3664" y="20368"/>
                  </a:lnTo>
                  <a:lnTo>
                    <a:pt x="3625" y="20368"/>
                  </a:lnTo>
                  <a:lnTo>
                    <a:pt x="3535" y="20215"/>
                  </a:lnTo>
                  <a:lnTo>
                    <a:pt x="3401" y="20215"/>
                  </a:lnTo>
                  <a:lnTo>
                    <a:pt x="3398" y="20257"/>
                  </a:lnTo>
                  <a:lnTo>
                    <a:pt x="3382" y="20304"/>
                  </a:lnTo>
                  <a:lnTo>
                    <a:pt x="3471" y="20281"/>
                  </a:lnTo>
                  <a:lnTo>
                    <a:pt x="3401" y="20368"/>
                  </a:lnTo>
                  <a:lnTo>
                    <a:pt x="3471" y="20457"/>
                  </a:lnTo>
                  <a:lnTo>
                    <a:pt x="3511" y="20457"/>
                  </a:lnTo>
                  <a:lnTo>
                    <a:pt x="3490" y="20613"/>
                  </a:lnTo>
                  <a:lnTo>
                    <a:pt x="3538" y="20629"/>
                  </a:lnTo>
                  <a:lnTo>
                    <a:pt x="3580" y="20631"/>
                  </a:lnTo>
                  <a:lnTo>
                    <a:pt x="3570" y="20702"/>
                  </a:lnTo>
                  <a:lnTo>
                    <a:pt x="3567" y="20718"/>
                  </a:lnTo>
                  <a:lnTo>
                    <a:pt x="3556" y="20786"/>
                  </a:lnTo>
                  <a:lnTo>
                    <a:pt x="3601" y="20808"/>
                  </a:lnTo>
                  <a:lnTo>
                    <a:pt x="3580" y="20853"/>
                  </a:lnTo>
                  <a:lnTo>
                    <a:pt x="3532" y="20869"/>
                  </a:lnTo>
                  <a:lnTo>
                    <a:pt x="3490" y="20875"/>
                  </a:lnTo>
                  <a:lnTo>
                    <a:pt x="3490" y="20918"/>
                  </a:lnTo>
                  <a:lnTo>
                    <a:pt x="3471" y="20939"/>
                  </a:lnTo>
                  <a:lnTo>
                    <a:pt x="3490" y="21005"/>
                  </a:lnTo>
                  <a:lnTo>
                    <a:pt x="3471" y="21007"/>
                  </a:lnTo>
                  <a:lnTo>
                    <a:pt x="3425" y="21028"/>
                  </a:lnTo>
                  <a:lnTo>
                    <a:pt x="3441" y="21102"/>
                  </a:lnTo>
                  <a:lnTo>
                    <a:pt x="3471" y="21094"/>
                  </a:lnTo>
                  <a:lnTo>
                    <a:pt x="3471" y="21049"/>
                  </a:lnTo>
                  <a:lnTo>
                    <a:pt x="3493" y="21047"/>
                  </a:lnTo>
                  <a:lnTo>
                    <a:pt x="3502" y="21047"/>
                  </a:lnTo>
                  <a:lnTo>
                    <a:pt x="3509" y="21045"/>
                  </a:lnTo>
                  <a:lnTo>
                    <a:pt x="3556" y="21028"/>
                  </a:lnTo>
                  <a:lnTo>
                    <a:pt x="3538" y="20984"/>
                  </a:lnTo>
                  <a:lnTo>
                    <a:pt x="3535" y="20962"/>
                  </a:lnTo>
                  <a:lnTo>
                    <a:pt x="3578" y="20937"/>
                  </a:lnTo>
                  <a:lnTo>
                    <a:pt x="3601" y="20918"/>
                  </a:lnTo>
                  <a:lnTo>
                    <a:pt x="3625" y="20895"/>
                  </a:lnTo>
                  <a:lnTo>
                    <a:pt x="3687" y="20962"/>
                  </a:lnTo>
                  <a:lnTo>
                    <a:pt x="3711" y="20939"/>
                  </a:lnTo>
                  <a:lnTo>
                    <a:pt x="3734" y="20960"/>
                  </a:lnTo>
                  <a:lnTo>
                    <a:pt x="3774" y="20984"/>
                  </a:lnTo>
                  <a:lnTo>
                    <a:pt x="3796" y="20939"/>
                  </a:lnTo>
                  <a:lnTo>
                    <a:pt x="3803" y="20925"/>
                  </a:lnTo>
                  <a:lnTo>
                    <a:pt x="3805" y="20922"/>
                  </a:lnTo>
                  <a:lnTo>
                    <a:pt x="3864" y="20853"/>
                  </a:lnTo>
                  <a:lnTo>
                    <a:pt x="3887" y="20853"/>
                  </a:lnTo>
                  <a:lnTo>
                    <a:pt x="3909" y="20915"/>
                  </a:lnTo>
                  <a:lnTo>
                    <a:pt x="3909" y="20918"/>
                  </a:lnTo>
                  <a:lnTo>
                    <a:pt x="4038" y="20939"/>
                  </a:lnTo>
                  <a:lnTo>
                    <a:pt x="4019" y="20939"/>
                  </a:lnTo>
                  <a:lnTo>
                    <a:pt x="3998" y="20962"/>
                  </a:lnTo>
                  <a:lnTo>
                    <a:pt x="4019" y="21028"/>
                  </a:lnTo>
                  <a:lnTo>
                    <a:pt x="3998" y="21049"/>
                  </a:lnTo>
                  <a:lnTo>
                    <a:pt x="3954" y="21118"/>
                  </a:lnTo>
                  <a:lnTo>
                    <a:pt x="3887" y="21226"/>
                  </a:lnTo>
                  <a:lnTo>
                    <a:pt x="3909" y="21249"/>
                  </a:lnTo>
                  <a:lnTo>
                    <a:pt x="3954" y="21182"/>
                  </a:lnTo>
                  <a:lnTo>
                    <a:pt x="3974" y="21249"/>
                  </a:lnTo>
                  <a:lnTo>
                    <a:pt x="4038" y="21249"/>
                  </a:lnTo>
                  <a:lnTo>
                    <a:pt x="4056" y="21291"/>
                  </a:lnTo>
                  <a:lnTo>
                    <a:pt x="4085" y="21423"/>
                  </a:lnTo>
                  <a:lnTo>
                    <a:pt x="4238" y="21444"/>
                  </a:lnTo>
                  <a:lnTo>
                    <a:pt x="4265" y="21573"/>
                  </a:lnTo>
                  <a:lnTo>
                    <a:pt x="4278" y="21623"/>
                  </a:lnTo>
                  <a:lnTo>
                    <a:pt x="4289" y="21663"/>
                  </a:lnTo>
                  <a:lnTo>
                    <a:pt x="4325" y="21752"/>
                  </a:lnTo>
                  <a:lnTo>
                    <a:pt x="4565" y="21687"/>
                  </a:lnTo>
                  <a:lnTo>
                    <a:pt x="4612" y="21795"/>
                  </a:lnTo>
                  <a:lnTo>
                    <a:pt x="4592" y="21884"/>
                  </a:lnTo>
                  <a:lnTo>
                    <a:pt x="4596" y="21947"/>
                  </a:lnTo>
                  <a:lnTo>
                    <a:pt x="4609" y="22016"/>
                  </a:lnTo>
                  <a:lnTo>
                    <a:pt x="4632" y="22102"/>
                  </a:lnTo>
                  <a:lnTo>
                    <a:pt x="4654" y="22126"/>
                  </a:lnTo>
                  <a:lnTo>
                    <a:pt x="4654" y="22102"/>
                  </a:lnTo>
                  <a:lnTo>
                    <a:pt x="4678" y="22105"/>
                  </a:lnTo>
                  <a:lnTo>
                    <a:pt x="4687" y="22109"/>
                  </a:lnTo>
                  <a:lnTo>
                    <a:pt x="4697" y="22115"/>
                  </a:lnTo>
                  <a:lnTo>
                    <a:pt x="4718" y="22129"/>
                  </a:lnTo>
                  <a:lnTo>
                    <a:pt x="4762" y="22171"/>
                  </a:lnTo>
                  <a:lnTo>
                    <a:pt x="4830" y="22258"/>
                  </a:lnTo>
                  <a:lnTo>
                    <a:pt x="4851" y="22213"/>
                  </a:lnTo>
                  <a:lnTo>
                    <a:pt x="4832" y="22169"/>
                  </a:lnTo>
                  <a:lnTo>
                    <a:pt x="4832" y="22149"/>
                  </a:lnTo>
                  <a:lnTo>
                    <a:pt x="4874" y="22081"/>
                  </a:lnTo>
                  <a:lnTo>
                    <a:pt x="4874" y="21994"/>
                  </a:lnTo>
                  <a:lnTo>
                    <a:pt x="4896" y="21994"/>
                  </a:lnTo>
                  <a:lnTo>
                    <a:pt x="4920" y="21971"/>
                  </a:lnTo>
                  <a:lnTo>
                    <a:pt x="4925" y="21931"/>
                  </a:lnTo>
                  <a:lnTo>
                    <a:pt x="4934" y="21884"/>
                  </a:lnTo>
                  <a:lnTo>
                    <a:pt x="4941" y="21818"/>
                  </a:lnTo>
                  <a:lnTo>
                    <a:pt x="4957" y="21795"/>
                  </a:lnTo>
                  <a:lnTo>
                    <a:pt x="4983" y="21729"/>
                  </a:lnTo>
                  <a:lnTo>
                    <a:pt x="5007" y="21729"/>
                  </a:lnTo>
                  <a:lnTo>
                    <a:pt x="5007" y="21687"/>
                  </a:lnTo>
                  <a:lnTo>
                    <a:pt x="5027" y="21665"/>
                  </a:lnTo>
                  <a:lnTo>
                    <a:pt x="5027" y="21642"/>
                  </a:lnTo>
                  <a:lnTo>
                    <a:pt x="5030" y="21623"/>
                  </a:lnTo>
                  <a:lnTo>
                    <a:pt x="5072" y="21513"/>
                  </a:lnTo>
                  <a:lnTo>
                    <a:pt x="5117" y="21513"/>
                  </a:lnTo>
                  <a:lnTo>
                    <a:pt x="5159" y="21466"/>
                  </a:lnTo>
                  <a:lnTo>
                    <a:pt x="5207" y="21466"/>
                  </a:lnTo>
                  <a:lnTo>
                    <a:pt x="5225" y="21513"/>
                  </a:lnTo>
                  <a:lnTo>
                    <a:pt x="5207" y="21531"/>
                  </a:lnTo>
                  <a:lnTo>
                    <a:pt x="5225" y="21597"/>
                  </a:lnTo>
                  <a:lnTo>
                    <a:pt x="5270" y="21597"/>
                  </a:lnTo>
                  <a:lnTo>
                    <a:pt x="5336" y="21642"/>
                  </a:lnTo>
                  <a:lnTo>
                    <a:pt x="5380" y="21642"/>
                  </a:lnTo>
                  <a:lnTo>
                    <a:pt x="5401" y="21665"/>
                  </a:lnTo>
                  <a:lnTo>
                    <a:pt x="5401" y="21752"/>
                  </a:lnTo>
                  <a:lnTo>
                    <a:pt x="5423" y="21752"/>
                  </a:lnTo>
                  <a:lnTo>
                    <a:pt x="5446" y="21776"/>
                  </a:lnTo>
                  <a:lnTo>
                    <a:pt x="5446" y="21840"/>
                  </a:lnTo>
                  <a:lnTo>
                    <a:pt x="5470" y="21860"/>
                  </a:lnTo>
                  <a:lnTo>
                    <a:pt x="5470" y="21884"/>
                  </a:lnTo>
                  <a:lnTo>
                    <a:pt x="5488" y="21905"/>
                  </a:lnTo>
                  <a:lnTo>
                    <a:pt x="5620" y="21905"/>
                  </a:lnTo>
                  <a:lnTo>
                    <a:pt x="5643" y="21929"/>
                  </a:lnTo>
                  <a:lnTo>
                    <a:pt x="5645" y="21947"/>
                  </a:lnTo>
                  <a:lnTo>
                    <a:pt x="5665" y="21994"/>
                  </a:lnTo>
                  <a:lnTo>
                    <a:pt x="5709" y="21994"/>
                  </a:lnTo>
                  <a:lnTo>
                    <a:pt x="5752" y="21949"/>
                  </a:lnTo>
                  <a:lnTo>
                    <a:pt x="5772" y="21971"/>
                  </a:lnTo>
                  <a:lnTo>
                    <a:pt x="5752" y="22016"/>
                  </a:lnTo>
                  <a:lnTo>
                    <a:pt x="5822" y="22076"/>
                  </a:lnTo>
                  <a:lnTo>
                    <a:pt x="5862" y="22102"/>
                  </a:lnTo>
                  <a:lnTo>
                    <a:pt x="5895" y="22133"/>
                  </a:lnTo>
                  <a:lnTo>
                    <a:pt x="6017" y="22345"/>
                  </a:lnTo>
                  <a:lnTo>
                    <a:pt x="6083" y="22365"/>
                  </a:lnTo>
                  <a:lnTo>
                    <a:pt x="6107" y="22345"/>
                  </a:lnTo>
                  <a:lnTo>
                    <a:pt x="6125" y="22365"/>
                  </a:lnTo>
                  <a:lnTo>
                    <a:pt x="6170" y="22365"/>
                  </a:lnTo>
                  <a:lnTo>
                    <a:pt x="6170" y="22302"/>
                  </a:lnTo>
                  <a:lnTo>
                    <a:pt x="6191" y="22302"/>
                  </a:lnTo>
                  <a:lnTo>
                    <a:pt x="6214" y="22305"/>
                  </a:lnTo>
                  <a:lnTo>
                    <a:pt x="6281" y="22323"/>
                  </a:lnTo>
                  <a:lnTo>
                    <a:pt x="6299" y="22278"/>
                  </a:lnTo>
                  <a:lnTo>
                    <a:pt x="6347" y="22278"/>
                  </a:lnTo>
                  <a:lnTo>
                    <a:pt x="6370" y="22258"/>
                  </a:lnTo>
                  <a:lnTo>
                    <a:pt x="6410" y="22258"/>
                  </a:lnTo>
                  <a:lnTo>
                    <a:pt x="6412" y="22276"/>
                  </a:lnTo>
                  <a:lnTo>
                    <a:pt x="6429" y="22323"/>
                  </a:lnTo>
                  <a:lnTo>
                    <a:pt x="6443" y="22389"/>
                  </a:lnTo>
                  <a:lnTo>
                    <a:pt x="6454" y="22455"/>
                  </a:lnTo>
                  <a:lnTo>
                    <a:pt x="6523" y="22471"/>
                  </a:lnTo>
                  <a:lnTo>
                    <a:pt x="6563" y="22476"/>
                  </a:lnTo>
                  <a:lnTo>
                    <a:pt x="6563" y="22302"/>
                  </a:lnTo>
                  <a:lnTo>
                    <a:pt x="6543" y="22278"/>
                  </a:lnTo>
                  <a:lnTo>
                    <a:pt x="6543" y="22258"/>
                  </a:lnTo>
                  <a:lnTo>
                    <a:pt x="6610" y="22213"/>
                  </a:lnTo>
                  <a:lnTo>
                    <a:pt x="6634" y="22258"/>
                  </a:lnTo>
                  <a:lnTo>
                    <a:pt x="6696" y="22365"/>
                  </a:lnTo>
                  <a:lnTo>
                    <a:pt x="6718" y="22365"/>
                  </a:lnTo>
                  <a:lnTo>
                    <a:pt x="6763" y="22413"/>
                  </a:lnTo>
                  <a:lnTo>
                    <a:pt x="6828" y="22413"/>
                  </a:lnTo>
                  <a:lnTo>
                    <a:pt x="6850" y="22455"/>
                  </a:lnTo>
                  <a:lnTo>
                    <a:pt x="7005" y="22413"/>
                  </a:lnTo>
                  <a:lnTo>
                    <a:pt x="7005" y="22431"/>
                  </a:lnTo>
                  <a:lnTo>
                    <a:pt x="7092" y="22394"/>
                  </a:lnTo>
                  <a:lnTo>
                    <a:pt x="7176" y="22358"/>
                  </a:lnTo>
                  <a:lnTo>
                    <a:pt x="7237" y="22316"/>
                  </a:lnTo>
                  <a:lnTo>
                    <a:pt x="7334" y="22192"/>
                  </a:lnTo>
                  <a:lnTo>
                    <a:pt x="7401" y="22156"/>
                  </a:lnTo>
                  <a:lnTo>
                    <a:pt x="7597" y="22081"/>
                  </a:lnTo>
                  <a:lnTo>
                    <a:pt x="7597" y="22102"/>
                  </a:lnTo>
                  <a:lnTo>
                    <a:pt x="7661" y="22076"/>
                  </a:lnTo>
                  <a:lnTo>
                    <a:pt x="7726" y="22038"/>
                  </a:lnTo>
                  <a:lnTo>
                    <a:pt x="7754" y="21994"/>
                  </a:lnTo>
                  <a:lnTo>
                    <a:pt x="7774" y="21971"/>
                  </a:lnTo>
                  <a:lnTo>
                    <a:pt x="7926" y="21905"/>
                  </a:lnTo>
                  <a:lnTo>
                    <a:pt x="7994" y="21966"/>
                  </a:lnTo>
                  <a:lnTo>
                    <a:pt x="8076" y="22016"/>
                  </a:lnTo>
                  <a:lnTo>
                    <a:pt x="8166" y="21971"/>
                  </a:lnTo>
                  <a:lnTo>
                    <a:pt x="8143" y="21929"/>
                  </a:lnTo>
                  <a:lnTo>
                    <a:pt x="8190" y="21889"/>
                  </a:lnTo>
                  <a:lnTo>
                    <a:pt x="8209" y="21873"/>
                  </a:lnTo>
                  <a:lnTo>
                    <a:pt x="8232" y="21860"/>
                  </a:lnTo>
                  <a:lnTo>
                    <a:pt x="8250" y="21894"/>
                  </a:lnTo>
                  <a:lnTo>
                    <a:pt x="8258" y="21911"/>
                  </a:lnTo>
                  <a:lnTo>
                    <a:pt x="8267" y="21931"/>
                  </a:lnTo>
                  <a:lnTo>
                    <a:pt x="8297" y="22038"/>
                  </a:lnTo>
                  <a:lnTo>
                    <a:pt x="8321" y="22060"/>
                  </a:lnTo>
                  <a:lnTo>
                    <a:pt x="8321" y="22081"/>
                  </a:lnTo>
                  <a:lnTo>
                    <a:pt x="8321" y="22169"/>
                  </a:lnTo>
                  <a:lnTo>
                    <a:pt x="8323" y="22192"/>
                  </a:lnTo>
                  <a:lnTo>
                    <a:pt x="8345" y="22229"/>
                  </a:lnTo>
                  <a:lnTo>
                    <a:pt x="8474" y="22365"/>
                  </a:lnTo>
                  <a:lnTo>
                    <a:pt x="8516" y="22365"/>
                  </a:lnTo>
                  <a:lnTo>
                    <a:pt x="8541" y="22410"/>
                  </a:lnTo>
                  <a:lnTo>
                    <a:pt x="8559" y="22434"/>
                  </a:lnTo>
                  <a:lnTo>
                    <a:pt x="8584" y="22474"/>
                  </a:lnTo>
                  <a:lnTo>
                    <a:pt x="8650" y="22565"/>
                  </a:lnTo>
                  <a:lnTo>
                    <a:pt x="8737" y="22565"/>
                  </a:lnTo>
                  <a:lnTo>
                    <a:pt x="8737" y="22498"/>
                  </a:lnTo>
                  <a:lnTo>
                    <a:pt x="8824" y="22498"/>
                  </a:lnTo>
                  <a:lnTo>
                    <a:pt x="8824" y="22455"/>
                  </a:lnTo>
                  <a:lnTo>
                    <a:pt x="8892" y="22455"/>
                  </a:lnTo>
                  <a:lnTo>
                    <a:pt x="8914" y="22431"/>
                  </a:lnTo>
                  <a:lnTo>
                    <a:pt x="8934" y="22431"/>
                  </a:lnTo>
                  <a:lnTo>
                    <a:pt x="8934" y="22476"/>
                  </a:lnTo>
                  <a:lnTo>
                    <a:pt x="9110" y="22521"/>
                  </a:lnTo>
                  <a:lnTo>
                    <a:pt x="9132" y="22413"/>
                  </a:lnTo>
                  <a:lnTo>
                    <a:pt x="9177" y="22365"/>
                  </a:lnTo>
                  <a:lnTo>
                    <a:pt x="9198" y="22278"/>
                  </a:lnTo>
                  <a:lnTo>
                    <a:pt x="9306" y="22278"/>
                  </a:lnTo>
                  <a:lnTo>
                    <a:pt x="9285" y="22169"/>
                  </a:lnTo>
                  <a:lnTo>
                    <a:pt x="9374" y="22102"/>
                  </a:lnTo>
                  <a:lnTo>
                    <a:pt x="9419" y="22234"/>
                  </a:lnTo>
                  <a:lnTo>
                    <a:pt x="9548" y="22278"/>
                  </a:lnTo>
                  <a:lnTo>
                    <a:pt x="9592" y="22213"/>
                  </a:lnTo>
                  <a:lnTo>
                    <a:pt x="9637" y="22234"/>
                  </a:lnTo>
                  <a:lnTo>
                    <a:pt x="9682" y="22149"/>
                  </a:lnTo>
                  <a:lnTo>
                    <a:pt x="9724" y="22169"/>
                  </a:lnTo>
                  <a:lnTo>
                    <a:pt x="9769" y="22192"/>
                  </a:lnTo>
                  <a:lnTo>
                    <a:pt x="9682" y="22258"/>
                  </a:lnTo>
                  <a:lnTo>
                    <a:pt x="9703" y="22323"/>
                  </a:lnTo>
                  <a:lnTo>
                    <a:pt x="9614" y="22365"/>
                  </a:lnTo>
                  <a:lnTo>
                    <a:pt x="9706" y="22474"/>
                  </a:lnTo>
                  <a:lnTo>
                    <a:pt x="9764" y="22544"/>
                  </a:lnTo>
                  <a:lnTo>
                    <a:pt x="9856" y="22676"/>
                  </a:lnTo>
                  <a:lnTo>
                    <a:pt x="9966" y="22676"/>
                  </a:lnTo>
                  <a:lnTo>
                    <a:pt x="9966" y="22718"/>
                  </a:lnTo>
                  <a:lnTo>
                    <a:pt x="9945" y="22739"/>
                  </a:lnTo>
                  <a:lnTo>
                    <a:pt x="9945" y="22784"/>
                  </a:lnTo>
                  <a:lnTo>
                    <a:pt x="10011" y="22850"/>
                  </a:lnTo>
                  <a:lnTo>
                    <a:pt x="10141" y="22850"/>
                  </a:lnTo>
                  <a:lnTo>
                    <a:pt x="10164" y="22892"/>
                  </a:lnTo>
                  <a:lnTo>
                    <a:pt x="10208" y="22871"/>
                  </a:lnTo>
                  <a:lnTo>
                    <a:pt x="10208" y="22916"/>
                  </a:lnTo>
                  <a:lnTo>
                    <a:pt x="10185" y="22939"/>
                  </a:lnTo>
                  <a:lnTo>
                    <a:pt x="10230" y="23068"/>
                  </a:lnTo>
                  <a:lnTo>
                    <a:pt x="10274" y="23068"/>
                  </a:lnTo>
                  <a:lnTo>
                    <a:pt x="10295" y="23092"/>
                  </a:lnTo>
                  <a:lnTo>
                    <a:pt x="10295" y="23113"/>
                  </a:lnTo>
                  <a:lnTo>
                    <a:pt x="10404" y="23179"/>
                  </a:lnTo>
                  <a:lnTo>
                    <a:pt x="10427" y="23265"/>
                  </a:lnTo>
                  <a:lnTo>
                    <a:pt x="10472" y="23265"/>
                  </a:lnTo>
                  <a:lnTo>
                    <a:pt x="10493" y="23355"/>
                  </a:lnTo>
                  <a:lnTo>
                    <a:pt x="10537" y="23332"/>
                  </a:lnTo>
                  <a:lnTo>
                    <a:pt x="10601" y="23355"/>
                  </a:lnTo>
                  <a:lnTo>
                    <a:pt x="10777" y="23247"/>
                  </a:lnTo>
                  <a:lnTo>
                    <a:pt x="10846" y="23265"/>
                  </a:lnTo>
                  <a:lnTo>
                    <a:pt x="10919" y="23163"/>
                  </a:lnTo>
                  <a:lnTo>
                    <a:pt x="10925" y="23154"/>
                  </a:lnTo>
                  <a:lnTo>
                    <a:pt x="10934" y="23148"/>
                  </a:lnTo>
                  <a:lnTo>
                    <a:pt x="10943" y="23144"/>
                  </a:lnTo>
                  <a:lnTo>
                    <a:pt x="10956" y="23143"/>
                  </a:lnTo>
                  <a:lnTo>
                    <a:pt x="11151" y="23134"/>
                  </a:lnTo>
                  <a:lnTo>
                    <a:pt x="11196" y="23092"/>
                  </a:lnTo>
                  <a:lnTo>
                    <a:pt x="11219" y="23092"/>
                  </a:lnTo>
                  <a:lnTo>
                    <a:pt x="11239" y="23068"/>
                  </a:lnTo>
                  <a:lnTo>
                    <a:pt x="11239" y="23047"/>
                  </a:lnTo>
                  <a:lnTo>
                    <a:pt x="11264" y="23028"/>
                  </a:lnTo>
                  <a:lnTo>
                    <a:pt x="11304" y="23003"/>
                  </a:lnTo>
                  <a:lnTo>
                    <a:pt x="11304" y="22981"/>
                  </a:lnTo>
                  <a:lnTo>
                    <a:pt x="11239" y="22981"/>
                  </a:lnTo>
                  <a:lnTo>
                    <a:pt x="11262" y="22958"/>
                  </a:lnTo>
                  <a:lnTo>
                    <a:pt x="11266" y="22916"/>
                  </a:lnTo>
                  <a:lnTo>
                    <a:pt x="11285" y="22850"/>
                  </a:lnTo>
                  <a:lnTo>
                    <a:pt x="11262" y="22850"/>
                  </a:lnTo>
                  <a:lnTo>
                    <a:pt x="11239" y="22829"/>
                  </a:lnTo>
                  <a:lnTo>
                    <a:pt x="11219" y="22829"/>
                  </a:lnTo>
                  <a:lnTo>
                    <a:pt x="11219" y="22760"/>
                  </a:lnTo>
                  <a:lnTo>
                    <a:pt x="11328" y="22694"/>
                  </a:lnTo>
                  <a:lnTo>
                    <a:pt x="11459" y="22676"/>
                  </a:lnTo>
                  <a:lnTo>
                    <a:pt x="11441" y="22629"/>
                  </a:lnTo>
                  <a:lnTo>
                    <a:pt x="11437" y="22607"/>
                  </a:lnTo>
                  <a:lnTo>
                    <a:pt x="11437" y="22565"/>
                  </a:lnTo>
                  <a:lnTo>
                    <a:pt x="11459" y="22542"/>
                  </a:lnTo>
                  <a:lnTo>
                    <a:pt x="11459" y="22476"/>
                  </a:lnTo>
                  <a:lnTo>
                    <a:pt x="11501" y="22476"/>
                  </a:lnTo>
                  <a:lnTo>
                    <a:pt x="11528" y="22498"/>
                  </a:lnTo>
                  <a:lnTo>
                    <a:pt x="11553" y="22511"/>
                  </a:lnTo>
                  <a:lnTo>
                    <a:pt x="11557" y="22516"/>
                  </a:lnTo>
                  <a:lnTo>
                    <a:pt x="11568" y="22521"/>
                  </a:lnTo>
                  <a:lnTo>
                    <a:pt x="11591" y="22476"/>
                  </a:lnTo>
                  <a:lnTo>
                    <a:pt x="11568" y="22455"/>
                  </a:lnTo>
                  <a:lnTo>
                    <a:pt x="11574" y="22452"/>
                  </a:lnTo>
                  <a:lnTo>
                    <a:pt x="11581" y="22450"/>
                  </a:lnTo>
                  <a:lnTo>
                    <a:pt x="11677" y="22413"/>
                  </a:lnTo>
                  <a:lnTo>
                    <a:pt x="11704" y="22367"/>
                  </a:lnTo>
                  <a:lnTo>
                    <a:pt x="11722" y="22345"/>
                  </a:lnTo>
                  <a:lnTo>
                    <a:pt x="11635" y="22213"/>
                  </a:lnTo>
                  <a:lnTo>
                    <a:pt x="11525" y="22234"/>
                  </a:lnTo>
                  <a:lnTo>
                    <a:pt x="11501" y="22192"/>
                  </a:lnTo>
                  <a:lnTo>
                    <a:pt x="11525" y="22169"/>
                  </a:lnTo>
                  <a:lnTo>
                    <a:pt x="11553" y="22081"/>
                  </a:lnTo>
                  <a:lnTo>
                    <a:pt x="11584" y="21989"/>
                  </a:lnTo>
                  <a:lnTo>
                    <a:pt x="11612" y="21884"/>
                  </a:lnTo>
                  <a:lnTo>
                    <a:pt x="11591" y="21860"/>
                  </a:lnTo>
                  <a:lnTo>
                    <a:pt x="11617" y="21724"/>
                  </a:lnTo>
                  <a:lnTo>
                    <a:pt x="11621" y="21707"/>
                  </a:lnTo>
                  <a:lnTo>
                    <a:pt x="11635" y="21629"/>
                  </a:lnTo>
                  <a:lnTo>
                    <a:pt x="11635" y="21620"/>
                  </a:lnTo>
                  <a:lnTo>
                    <a:pt x="11677" y="21597"/>
                  </a:lnTo>
                  <a:lnTo>
                    <a:pt x="11722" y="21378"/>
                  </a:lnTo>
                  <a:lnTo>
                    <a:pt x="11746" y="21378"/>
                  </a:lnTo>
                  <a:lnTo>
                    <a:pt x="11722" y="21268"/>
                  </a:lnTo>
                  <a:lnTo>
                    <a:pt x="11657" y="21291"/>
                  </a:lnTo>
                  <a:lnTo>
                    <a:pt x="11548" y="21249"/>
                  </a:lnTo>
                  <a:lnTo>
                    <a:pt x="11568" y="21207"/>
                  </a:lnTo>
                  <a:lnTo>
                    <a:pt x="11568" y="21202"/>
                  </a:lnTo>
                  <a:lnTo>
                    <a:pt x="11635" y="21182"/>
                  </a:lnTo>
                  <a:lnTo>
                    <a:pt x="11657" y="21139"/>
                  </a:lnTo>
                  <a:lnTo>
                    <a:pt x="11701" y="21139"/>
                  </a:lnTo>
                  <a:lnTo>
                    <a:pt x="11722" y="21049"/>
                  </a:lnTo>
                  <a:lnTo>
                    <a:pt x="11765" y="21005"/>
                  </a:lnTo>
                  <a:lnTo>
                    <a:pt x="11765" y="20962"/>
                  </a:lnTo>
                  <a:lnTo>
                    <a:pt x="11525" y="20962"/>
                  </a:lnTo>
                  <a:lnTo>
                    <a:pt x="11537" y="20878"/>
                  </a:lnTo>
                  <a:lnTo>
                    <a:pt x="11568" y="20786"/>
                  </a:lnTo>
                  <a:lnTo>
                    <a:pt x="11555" y="20719"/>
                  </a:lnTo>
                  <a:lnTo>
                    <a:pt x="11541" y="20655"/>
                  </a:lnTo>
                  <a:lnTo>
                    <a:pt x="11521" y="20617"/>
                  </a:lnTo>
                  <a:lnTo>
                    <a:pt x="11475" y="20558"/>
                  </a:lnTo>
                  <a:lnTo>
                    <a:pt x="11424" y="20464"/>
                  </a:lnTo>
                  <a:lnTo>
                    <a:pt x="11417" y="20453"/>
                  </a:lnTo>
                  <a:lnTo>
                    <a:pt x="11372" y="20349"/>
                  </a:lnTo>
                  <a:lnTo>
                    <a:pt x="11393" y="20326"/>
                  </a:lnTo>
                  <a:lnTo>
                    <a:pt x="11372" y="20304"/>
                  </a:lnTo>
                  <a:lnTo>
                    <a:pt x="11348" y="20304"/>
                  </a:lnTo>
                  <a:lnTo>
                    <a:pt x="11285" y="20237"/>
                  </a:lnTo>
                  <a:lnTo>
                    <a:pt x="11348" y="20128"/>
                  </a:lnTo>
                  <a:lnTo>
                    <a:pt x="11348" y="20104"/>
                  </a:lnTo>
                  <a:lnTo>
                    <a:pt x="11399" y="20044"/>
                  </a:lnTo>
                  <a:lnTo>
                    <a:pt x="11548" y="19886"/>
                  </a:lnTo>
                  <a:lnTo>
                    <a:pt x="11568" y="19886"/>
                  </a:lnTo>
                  <a:lnTo>
                    <a:pt x="11591" y="19821"/>
                  </a:lnTo>
                  <a:lnTo>
                    <a:pt x="11612" y="19821"/>
                  </a:lnTo>
                  <a:lnTo>
                    <a:pt x="11657" y="19863"/>
                  </a:lnTo>
                  <a:lnTo>
                    <a:pt x="11704" y="19844"/>
                  </a:lnTo>
                  <a:lnTo>
                    <a:pt x="11788" y="19821"/>
                  </a:lnTo>
                  <a:lnTo>
                    <a:pt x="11833" y="19997"/>
                  </a:lnTo>
                  <a:lnTo>
                    <a:pt x="12054" y="20062"/>
                  </a:lnTo>
                  <a:lnTo>
                    <a:pt x="12099" y="20020"/>
                  </a:lnTo>
                  <a:lnTo>
                    <a:pt x="12107" y="20013"/>
                  </a:lnTo>
                  <a:lnTo>
                    <a:pt x="12117" y="20010"/>
                  </a:lnTo>
                  <a:lnTo>
                    <a:pt x="12127" y="20007"/>
                  </a:lnTo>
                  <a:lnTo>
                    <a:pt x="12139" y="20008"/>
                  </a:lnTo>
                  <a:lnTo>
                    <a:pt x="12249" y="20018"/>
                  </a:lnTo>
                  <a:lnTo>
                    <a:pt x="12291" y="19992"/>
                  </a:lnTo>
                  <a:lnTo>
                    <a:pt x="12317" y="19973"/>
                  </a:lnTo>
                  <a:lnTo>
                    <a:pt x="12273" y="19863"/>
                  </a:lnTo>
                  <a:lnTo>
                    <a:pt x="12339" y="19797"/>
                  </a:lnTo>
                  <a:lnTo>
                    <a:pt x="12468" y="19842"/>
                  </a:lnTo>
                  <a:lnTo>
                    <a:pt x="12535" y="19797"/>
                  </a:lnTo>
                  <a:lnTo>
                    <a:pt x="12512" y="19710"/>
                  </a:lnTo>
                  <a:lnTo>
                    <a:pt x="12535" y="19688"/>
                  </a:lnTo>
                  <a:lnTo>
                    <a:pt x="12535" y="19644"/>
                  </a:lnTo>
                  <a:lnTo>
                    <a:pt x="12602" y="19688"/>
                  </a:lnTo>
                  <a:lnTo>
                    <a:pt x="12623" y="19731"/>
                  </a:lnTo>
                  <a:lnTo>
                    <a:pt x="12646" y="19731"/>
                  </a:lnTo>
                  <a:lnTo>
                    <a:pt x="12665" y="19710"/>
                  </a:lnTo>
                  <a:lnTo>
                    <a:pt x="12646" y="19599"/>
                  </a:lnTo>
                  <a:lnTo>
                    <a:pt x="12710" y="19446"/>
                  </a:lnTo>
                  <a:lnTo>
                    <a:pt x="12755" y="19426"/>
                  </a:lnTo>
                  <a:lnTo>
                    <a:pt x="12755" y="19381"/>
                  </a:lnTo>
                  <a:lnTo>
                    <a:pt x="12797" y="19377"/>
                  </a:lnTo>
                  <a:lnTo>
                    <a:pt x="12844" y="19359"/>
                  </a:lnTo>
                  <a:lnTo>
                    <a:pt x="12910" y="19381"/>
                  </a:lnTo>
                  <a:lnTo>
                    <a:pt x="12931" y="19337"/>
                  </a:lnTo>
                  <a:lnTo>
                    <a:pt x="12910" y="19315"/>
                  </a:lnTo>
                  <a:lnTo>
                    <a:pt x="12931" y="19294"/>
                  </a:lnTo>
                  <a:lnTo>
                    <a:pt x="12973" y="19315"/>
                  </a:lnTo>
                  <a:lnTo>
                    <a:pt x="12997" y="19294"/>
                  </a:lnTo>
                  <a:lnTo>
                    <a:pt x="13039" y="19290"/>
                  </a:lnTo>
                  <a:lnTo>
                    <a:pt x="13072" y="19277"/>
                  </a:lnTo>
                  <a:lnTo>
                    <a:pt x="13084" y="19270"/>
                  </a:lnTo>
                  <a:lnTo>
                    <a:pt x="13107" y="19294"/>
                  </a:lnTo>
                  <a:lnTo>
                    <a:pt x="13062" y="19337"/>
                  </a:lnTo>
                  <a:lnTo>
                    <a:pt x="13062" y="19381"/>
                  </a:lnTo>
                  <a:lnTo>
                    <a:pt x="13057" y="19383"/>
                  </a:lnTo>
                  <a:lnTo>
                    <a:pt x="13062" y="19404"/>
                  </a:lnTo>
                  <a:lnTo>
                    <a:pt x="13084" y="19446"/>
                  </a:lnTo>
                  <a:lnTo>
                    <a:pt x="13107" y="19426"/>
                  </a:lnTo>
                  <a:lnTo>
                    <a:pt x="13110" y="19421"/>
                  </a:lnTo>
                  <a:lnTo>
                    <a:pt x="13114" y="19419"/>
                  </a:lnTo>
                  <a:lnTo>
                    <a:pt x="13126" y="19402"/>
                  </a:lnTo>
                  <a:lnTo>
                    <a:pt x="13149" y="19359"/>
                  </a:lnTo>
                  <a:lnTo>
                    <a:pt x="13173" y="19359"/>
                  </a:lnTo>
                  <a:lnTo>
                    <a:pt x="13173" y="19426"/>
                  </a:lnTo>
                  <a:lnTo>
                    <a:pt x="13217" y="19205"/>
                  </a:lnTo>
                  <a:lnTo>
                    <a:pt x="13107" y="19163"/>
                  </a:lnTo>
                  <a:lnTo>
                    <a:pt x="13130" y="19121"/>
                  </a:lnTo>
                  <a:lnTo>
                    <a:pt x="13173" y="19073"/>
                  </a:lnTo>
                  <a:lnTo>
                    <a:pt x="13237" y="19073"/>
                  </a:lnTo>
                  <a:lnTo>
                    <a:pt x="13260" y="19097"/>
                  </a:lnTo>
                  <a:lnTo>
                    <a:pt x="13302" y="19073"/>
                  </a:lnTo>
                  <a:lnTo>
                    <a:pt x="13302" y="19030"/>
                  </a:lnTo>
                  <a:lnTo>
                    <a:pt x="13107" y="18986"/>
                  </a:lnTo>
                  <a:lnTo>
                    <a:pt x="13149" y="18810"/>
                  </a:lnTo>
                  <a:lnTo>
                    <a:pt x="13084" y="18810"/>
                  </a:lnTo>
                  <a:lnTo>
                    <a:pt x="13084" y="18831"/>
                  </a:lnTo>
                  <a:lnTo>
                    <a:pt x="13020" y="18810"/>
                  </a:lnTo>
                  <a:lnTo>
                    <a:pt x="13020" y="18723"/>
                  </a:lnTo>
                  <a:lnTo>
                    <a:pt x="13039" y="18699"/>
                  </a:lnTo>
                  <a:lnTo>
                    <a:pt x="13062" y="18679"/>
                  </a:lnTo>
                  <a:lnTo>
                    <a:pt x="13084" y="18679"/>
                  </a:lnTo>
                  <a:lnTo>
                    <a:pt x="13084" y="18592"/>
                  </a:lnTo>
                  <a:lnTo>
                    <a:pt x="13107" y="18568"/>
                  </a:lnTo>
                  <a:lnTo>
                    <a:pt x="13062" y="18547"/>
                  </a:lnTo>
                  <a:lnTo>
                    <a:pt x="13084" y="18459"/>
                  </a:lnTo>
                  <a:lnTo>
                    <a:pt x="13020" y="18394"/>
                  </a:lnTo>
                  <a:lnTo>
                    <a:pt x="12931" y="18394"/>
                  </a:lnTo>
                  <a:lnTo>
                    <a:pt x="12910" y="18352"/>
                  </a:lnTo>
                  <a:lnTo>
                    <a:pt x="12924" y="18345"/>
                  </a:lnTo>
                  <a:lnTo>
                    <a:pt x="12910" y="18305"/>
                  </a:lnTo>
                  <a:lnTo>
                    <a:pt x="12931" y="18041"/>
                  </a:lnTo>
                  <a:lnTo>
                    <a:pt x="12937" y="17980"/>
                  </a:lnTo>
                  <a:lnTo>
                    <a:pt x="12973" y="17889"/>
                  </a:lnTo>
                  <a:lnTo>
                    <a:pt x="13039" y="17581"/>
                  </a:lnTo>
                  <a:lnTo>
                    <a:pt x="12952" y="17560"/>
                  </a:lnTo>
                  <a:lnTo>
                    <a:pt x="12973" y="17470"/>
                  </a:lnTo>
                  <a:lnTo>
                    <a:pt x="12973" y="17452"/>
                  </a:lnTo>
                  <a:lnTo>
                    <a:pt x="12973" y="17318"/>
                  </a:lnTo>
                  <a:lnTo>
                    <a:pt x="13062" y="17231"/>
                  </a:lnTo>
                  <a:lnTo>
                    <a:pt x="13084" y="17054"/>
                  </a:lnTo>
                  <a:lnTo>
                    <a:pt x="13128" y="17054"/>
                  </a:lnTo>
                  <a:lnTo>
                    <a:pt x="13149" y="17120"/>
                  </a:lnTo>
                  <a:lnTo>
                    <a:pt x="13194" y="17132"/>
                  </a:lnTo>
                  <a:lnTo>
                    <a:pt x="13260" y="17120"/>
                  </a:lnTo>
                  <a:lnTo>
                    <a:pt x="13260" y="17076"/>
                  </a:lnTo>
                  <a:lnTo>
                    <a:pt x="13237" y="17076"/>
                  </a:lnTo>
                  <a:lnTo>
                    <a:pt x="13255" y="16989"/>
                  </a:lnTo>
                  <a:lnTo>
                    <a:pt x="13271" y="16836"/>
                  </a:lnTo>
                  <a:lnTo>
                    <a:pt x="13260" y="16770"/>
                  </a:lnTo>
                  <a:lnTo>
                    <a:pt x="13302" y="16770"/>
                  </a:lnTo>
                  <a:lnTo>
                    <a:pt x="13302" y="16725"/>
                  </a:lnTo>
                  <a:lnTo>
                    <a:pt x="13346" y="16680"/>
                  </a:lnTo>
                  <a:lnTo>
                    <a:pt x="13346" y="16747"/>
                  </a:lnTo>
                  <a:lnTo>
                    <a:pt x="13523" y="16747"/>
                  </a:lnTo>
                  <a:lnTo>
                    <a:pt x="13546" y="16770"/>
                  </a:lnTo>
                  <a:lnTo>
                    <a:pt x="13984" y="16770"/>
                  </a:lnTo>
                  <a:lnTo>
                    <a:pt x="14008" y="16812"/>
                  </a:lnTo>
                  <a:lnTo>
                    <a:pt x="13984" y="16812"/>
                  </a:lnTo>
                  <a:lnTo>
                    <a:pt x="13984" y="16880"/>
                  </a:lnTo>
                  <a:lnTo>
                    <a:pt x="14028" y="16923"/>
                  </a:lnTo>
                  <a:lnTo>
                    <a:pt x="14031" y="17033"/>
                  </a:lnTo>
                  <a:lnTo>
                    <a:pt x="14050" y="17165"/>
                  </a:lnTo>
                  <a:lnTo>
                    <a:pt x="14115" y="17191"/>
                  </a:lnTo>
                  <a:lnTo>
                    <a:pt x="14184" y="17231"/>
                  </a:lnTo>
                  <a:lnTo>
                    <a:pt x="14247" y="17207"/>
                  </a:lnTo>
                  <a:lnTo>
                    <a:pt x="14337" y="17099"/>
                  </a:lnTo>
                  <a:lnTo>
                    <a:pt x="14537" y="16856"/>
                  </a:lnTo>
                  <a:lnTo>
                    <a:pt x="14797" y="16549"/>
                  </a:lnTo>
                  <a:lnTo>
                    <a:pt x="14863" y="16549"/>
                  </a:lnTo>
                  <a:lnTo>
                    <a:pt x="14950" y="16067"/>
                  </a:lnTo>
                  <a:lnTo>
                    <a:pt x="14644" y="16002"/>
                  </a:lnTo>
                  <a:lnTo>
                    <a:pt x="14644" y="15804"/>
                  </a:lnTo>
                  <a:lnTo>
                    <a:pt x="14555" y="15825"/>
                  </a:lnTo>
                  <a:lnTo>
                    <a:pt x="14510" y="15780"/>
                  </a:lnTo>
                  <a:lnTo>
                    <a:pt x="14533" y="15760"/>
                  </a:lnTo>
                  <a:lnTo>
                    <a:pt x="14489" y="15670"/>
                  </a:lnTo>
                  <a:lnTo>
                    <a:pt x="14466" y="15670"/>
                  </a:lnTo>
                  <a:lnTo>
                    <a:pt x="14447" y="15628"/>
                  </a:lnTo>
                  <a:lnTo>
                    <a:pt x="14466" y="15607"/>
                  </a:lnTo>
                  <a:lnTo>
                    <a:pt x="14424" y="15538"/>
                  </a:lnTo>
                  <a:lnTo>
                    <a:pt x="14424" y="15473"/>
                  </a:lnTo>
                  <a:lnTo>
                    <a:pt x="14447" y="15473"/>
                  </a:lnTo>
                  <a:lnTo>
                    <a:pt x="14400" y="15431"/>
                  </a:lnTo>
                  <a:lnTo>
                    <a:pt x="14424" y="15386"/>
                  </a:lnTo>
                  <a:lnTo>
                    <a:pt x="14400" y="15344"/>
                  </a:lnTo>
                  <a:lnTo>
                    <a:pt x="14381" y="15344"/>
                  </a:lnTo>
                  <a:lnTo>
                    <a:pt x="14315" y="15299"/>
                  </a:lnTo>
                  <a:lnTo>
                    <a:pt x="14292" y="15275"/>
                  </a:lnTo>
                  <a:lnTo>
                    <a:pt x="14292" y="15209"/>
                  </a:lnTo>
                  <a:lnTo>
                    <a:pt x="14381" y="15144"/>
                  </a:lnTo>
                  <a:lnTo>
                    <a:pt x="14424" y="15191"/>
                  </a:lnTo>
                  <a:lnTo>
                    <a:pt x="14489" y="15102"/>
                  </a:lnTo>
                  <a:lnTo>
                    <a:pt x="14447" y="14946"/>
                  </a:lnTo>
                  <a:lnTo>
                    <a:pt x="14600" y="14773"/>
                  </a:lnTo>
                  <a:lnTo>
                    <a:pt x="14663" y="14793"/>
                  </a:lnTo>
                  <a:lnTo>
                    <a:pt x="14710" y="14639"/>
                  </a:lnTo>
                  <a:lnTo>
                    <a:pt x="14753" y="14639"/>
                  </a:lnTo>
                  <a:lnTo>
                    <a:pt x="14773" y="14464"/>
                  </a:lnTo>
                  <a:lnTo>
                    <a:pt x="14863" y="14509"/>
                  </a:lnTo>
                  <a:lnTo>
                    <a:pt x="14908" y="14354"/>
                  </a:lnTo>
                  <a:lnTo>
                    <a:pt x="14995" y="14375"/>
                  </a:lnTo>
                  <a:lnTo>
                    <a:pt x="15015" y="14201"/>
                  </a:lnTo>
                  <a:lnTo>
                    <a:pt x="15479" y="14268"/>
                  </a:lnTo>
                  <a:lnTo>
                    <a:pt x="15411" y="14157"/>
                  </a:lnTo>
                  <a:lnTo>
                    <a:pt x="15564" y="14201"/>
                  </a:lnTo>
                  <a:lnTo>
                    <a:pt x="15587" y="14070"/>
                  </a:lnTo>
                  <a:lnTo>
                    <a:pt x="15608" y="14070"/>
                  </a:lnTo>
                  <a:lnTo>
                    <a:pt x="15608" y="14004"/>
                  </a:lnTo>
                  <a:lnTo>
                    <a:pt x="15742" y="13959"/>
                  </a:lnTo>
                  <a:lnTo>
                    <a:pt x="15719" y="13893"/>
                  </a:lnTo>
                  <a:lnTo>
                    <a:pt x="15742" y="13828"/>
                  </a:lnTo>
                  <a:lnTo>
                    <a:pt x="15759" y="13783"/>
                  </a:lnTo>
                  <a:lnTo>
                    <a:pt x="15766" y="13719"/>
                  </a:lnTo>
                  <a:lnTo>
                    <a:pt x="15784" y="13586"/>
                  </a:lnTo>
                  <a:lnTo>
                    <a:pt x="15853" y="13572"/>
                  </a:lnTo>
                  <a:lnTo>
                    <a:pt x="15982" y="13564"/>
                  </a:lnTo>
                  <a:lnTo>
                    <a:pt x="16010" y="13522"/>
                  </a:lnTo>
                  <a:lnTo>
                    <a:pt x="16048" y="13473"/>
                  </a:lnTo>
                  <a:lnTo>
                    <a:pt x="16053" y="13468"/>
                  </a:lnTo>
                  <a:lnTo>
                    <a:pt x="16064" y="13452"/>
                  </a:lnTo>
                  <a:lnTo>
                    <a:pt x="16135" y="13346"/>
                  </a:lnTo>
                  <a:lnTo>
                    <a:pt x="16006" y="12861"/>
                  </a:lnTo>
                  <a:lnTo>
                    <a:pt x="15982" y="12356"/>
                  </a:lnTo>
                  <a:lnTo>
                    <a:pt x="15893" y="12336"/>
                  </a:lnTo>
                  <a:lnTo>
                    <a:pt x="15784" y="12423"/>
                  </a:lnTo>
                  <a:lnTo>
                    <a:pt x="15764" y="12423"/>
                  </a:lnTo>
                  <a:lnTo>
                    <a:pt x="15719" y="12378"/>
                  </a:lnTo>
                  <a:lnTo>
                    <a:pt x="15719" y="12356"/>
                  </a:lnTo>
                  <a:lnTo>
                    <a:pt x="15653" y="12347"/>
                  </a:lnTo>
                  <a:lnTo>
                    <a:pt x="15455" y="12356"/>
                  </a:lnTo>
                  <a:lnTo>
                    <a:pt x="15411" y="12114"/>
                  </a:lnTo>
                  <a:lnTo>
                    <a:pt x="15324" y="12138"/>
                  </a:lnTo>
                  <a:lnTo>
                    <a:pt x="15258" y="11830"/>
                  </a:lnTo>
                  <a:lnTo>
                    <a:pt x="15282" y="11830"/>
                  </a:lnTo>
                  <a:lnTo>
                    <a:pt x="15258" y="11590"/>
                  </a:lnTo>
                  <a:lnTo>
                    <a:pt x="15435" y="11545"/>
                  </a:lnTo>
                  <a:lnTo>
                    <a:pt x="15455" y="11480"/>
                  </a:lnTo>
                  <a:lnTo>
                    <a:pt x="15500" y="11458"/>
                  </a:lnTo>
                  <a:lnTo>
                    <a:pt x="15521" y="11369"/>
                  </a:lnTo>
                  <a:lnTo>
                    <a:pt x="15471" y="11316"/>
                  </a:lnTo>
                  <a:lnTo>
                    <a:pt x="15399" y="11256"/>
                  </a:lnTo>
                  <a:lnTo>
                    <a:pt x="15395" y="11254"/>
                  </a:lnTo>
                  <a:lnTo>
                    <a:pt x="15282" y="11172"/>
                  </a:lnTo>
                  <a:lnTo>
                    <a:pt x="15479" y="10558"/>
                  </a:lnTo>
                  <a:lnTo>
                    <a:pt x="15342" y="10474"/>
                  </a:lnTo>
                  <a:lnTo>
                    <a:pt x="15260" y="10422"/>
                  </a:lnTo>
                  <a:lnTo>
                    <a:pt x="15166" y="10371"/>
                  </a:lnTo>
                  <a:lnTo>
                    <a:pt x="15102" y="10341"/>
                  </a:lnTo>
                  <a:lnTo>
                    <a:pt x="15070" y="10328"/>
                  </a:lnTo>
                  <a:lnTo>
                    <a:pt x="15037" y="10317"/>
                  </a:lnTo>
                  <a:lnTo>
                    <a:pt x="15015" y="10229"/>
                  </a:lnTo>
                  <a:lnTo>
                    <a:pt x="14995" y="10209"/>
                  </a:lnTo>
                  <a:lnTo>
                    <a:pt x="14753" y="10209"/>
                  </a:lnTo>
                  <a:lnTo>
                    <a:pt x="14533" y="10187"/>
                  </a:lnTo>
                  <a:lnTo>
                    <a:pt x="14381" y="10077"/>
                  </a:lnTo>
                  <a:lnTo>
                    <a:pt x="14357" y="10077"/>
                  </a:lnTo>
                  <a:lnTo>
                    <a:pt x="14226" y="9924"/>
                  </a:lnTo>
                  <a:lnTo>
                    <a:pt x="14160" y="9682"/>
                  </a:lnTo>
                  <a:lnTo>
                    <a:pt x="14028" y="9395"/>
                  </a:lnTo>
                  <a:lnTo>
                    <a:pt x="13942" y="9348"/>
                  </a:lnTo>
                  <a:lnTo>
                    <a:pt x="13852" y="9288"/>
                  </a:lnTo>
                  <a:lnTo>
                    <a:pt x="13763" y="9299"/>
                  </a:lnTo>
                  <a:lnTo>
                    <a:pt x="13753" y="9299"/>
                  </a:lnTo>
                  <a:lnTo>
                    <a:pt x="13749" y="9299"/>
                  </a:lnTo>
                  <a:lnTo>
                    <a:pt x="13655" y="9288"/>
                  </a:lnTo>
                  <a:lnTo>
                    <a:pt x="13702" y="9046"/>
                  </a:lnTo>
                  <a:lnTo>
                    <a:pt x="13726" y="8959"/>
                  </a:lnTo>
                  <a:lnTo>
                    <a:pt x="13755" y="8846"/>
                  </a:lnTo>
                  <a:lnTo>
                    <a:pt x="13774" y="8758"/>
                  </a:lnTo>
                  <a:lnTo>
                    <a:pt x="13778" y="8735"/>
                  </a:lnTo>
                  <a:lnTo>
                    <a:pt x="13780" y="8724"/>
                  </a:lnTo>
                  <a:lnTo>
                    <a:pt x="13783" y="8714"/>
                  </a:lnTo>
                  <a:lnTo>
                    <a:pt x="13793" y="8671"/>
                  </a:lnTo>
                  <a:lnTo>
                    <a:pt x="13811" y="8582"/>
                  </a:lnTo>
                  <a:lnTo>
                    <a:pt x="13819" y="8538"/>
                  </a:lnTo>
                  <a:lnTo>
                    <a:pt x="13828" y="8495"/>
                  </a:lnTo>
                  <a:lnTo>
                    <a:pt x="13873" y="8232"/>
                  </a:lnTo>
                  <a:lnTo>
                    <a:pt x="14160" y="8297"/>
                  </a:lnTo>
                  <a:lnTo>
                    <a:pt x="14202" y="8121"/>
                  </a:lnTo>
                  <a:lnTo>
                    <a:pt x="14255" y="7903"/>
                  </a:lnTo>
                  <a:lnTo>
                    <a:pt x="14337" y="7637"/>
                  </a:lnTo>
                  <a:lnTo>
                    <a:pt x="14533" y="7683"/>
                  </a:lnTo>
                  <a:lnTo>
                    <a:pt x="14621" y="7332"/>
                  </a:lnTo>
                  <a:lnTo>
                    <a:pt x="14950" y="7374"/>
                  </a:lnTo>
                  <a:lnTo>
                    <a:pt x="14922" y="7224"/>
                  </a:lnTo>
                  <a:lnTo>
                    <a:pt x="14884" y="7092"/>
                  </a:lnTo>
                  <a:lnTo>
                    <a:pt x="14908" y="7071"/>
                  </a:lnTo>
                  <a:lnTo>
                    <a:pt x="14950" y="7048"/>
                  </a:lnTo>
                  <a:lnTo>
                    <a:pt x="15082" y="6563"/>
                  </a:lnTo>
                  <a:lnTo>
                    <a:pt x="15095" y="6498"/>
                  </a:lnTo>
                  <a:lnTo>
                    <a:pt x="15110" y="6367"/>
                  </a:lnTo>
                  <a:lnTo>
                    <a:pt x="15135" y="6260"/>
                  </a:lnTo>
                  <a:lnTo>
                    <a:pt x="15225" y="6058"/>
                  </a:lnTo>
                  <a:lnTo>
                    <a:pt x="15232" y="6047"/>
                  </a:lnTo>
                  <a:lnTo>
                    <a:pt x="15237" y="6038"/>
                  </a:lnTo>
                  <a:lnTo>
                    <a:pt x="15237" y="5967"/>
                  </a:lnTo>
                  <a:lnTo>
                    <a:pt x="15237" y="5947"/>
                  </a:lnTo>
                  <a:lnTo>
                    <a:pt x="15239" y="5840"/>
                  </a:lnTo>
                  <a:lnTo>
                    <a:pt x="15258" y="5642"/>
                  </a:lnTo>
                  <a:lnTo>
                    <a:pt x="15215" y="5598"/>
                  </a:lnTo>
                  <a:lnTo>
                    <a:pt x="15222" y="5558"/>
                  </a:lnTo>
                  <a:lnTo>
                    <a:pt x="15282" y="5400"/>
                  </a:lnTo>
                  <a:lnTo>
                    <a:pt x="15322" y="5311"/>
                  </a:lnTo>
                  <a:lnTo>
                    <a:pt x="15340" y="5245"/>
                  </a:lnTo>
                  <a:lnTo>
                    <a:pt x="15378" y="5076"/>
                  </a:lnTo>
                  <a:lnTo>
                    <a:pt x="15383" y="5053"/>
                  </a:lnTo>
                  <a:lnTo>
                    <a:pt x="15392" y="5030"/>
                  </a:lnTo>
                  <a:lnTo>
                    <a:pt x="15402" y="5007"/>
                  </a:lnTo>
                  <a:lnTo>
                    <a:pt x="15415" y="4987"/>
                  </a:lnTo>
                  <a:lnTo>
                    <a:pt x="15481" y="4897"/>
                  </a:lnTo>
                  <a:lnTo>
                    <a:pt x="15587" y="4784"/>
                  </a:lnTo>
                  <a:lnTo>
                    <a:pt x="15653" y="4587"/>
                  </a:lnTo>
                  <a:lnTo>
                    <a:pt x="15713" y="4389"/>
                  </a:lnTo>
                  <a:lnTo>
                    <a:pt x="15731" y="4286"/>
                  </a:lnTo>
                  <a:lnTo>
                    <a:pt x="15731" y="4282"/>
                  </a:lnTo>
                  <a:lnTo>
                    <a:pt x="15731" y="4267"/>
                  </a:lnTo>
                  <a:lnTo>
                    <a:pt x="15728" y="4233"/>
                  </a:lnTo>
                  <a:lnTo>
                    <a:pt x="15728" y="4213"/>
                  </a:lnTo>
                  <a:lnTo>
                    <a:pt x="15726" y="4195"/>
                  </a:lnTo>
                  <a:lnTo>
                    <a:pt x="15722" y="4156"/>
                  </a:lnTo>
                  <a:lnTo>
                    <a:pt x="15721" y="4117"/>
                  </a:lnTo>
                  <a:lnTo>
                    <a:pt x="15722" y="4078"/>
                  </a:lnTo>
                  <a:lnTo>
                    <a:pt x="15726" y="4040"/>
                  </a:lnTo>
                  <a:lnTo>
                    <a:pt x="15735" y="3950"/>
                  </a:lnTo>
                  <a:lnTo>
                    <a:pt x="15735" y="3866"/>
                  </a:lnTo>
                  <a:lnTo>
                    <a:pt x="15719" y="3797"/>
                  </a:lnTo>
                  <a:lnTo>
                    <a:pt x="15764" y="3731"/>
                  </a:lnTo>
                  <a:lnTo>
                    <a:pt x="15773" y="3689"/>
                  </a:lnTo>
                  <a:lnTo>
                    <a:pt x="15810" y="3612"/>
                  </a:lnTo>
                  <a:lnTo>
                    <a:pt x="15813" y="3607"/>
                  </a:lnTo>
                  <a:lnTo>
                    <a:pt x="15850" y="3535"/>
                  </a:lnTo>
                  <a:lnTo>
                    <a:pt x="15848" y="3468"/>
                  </a:lnTo>
                  <a:lnTo>
                    <a:pt x="15833" y="3379"/>
                  </a:lnTo>
                  <a:lnTo>
                    <a:pt x="15827" y="3295"/>
                  </a:lnTo>
                  <a:lnTo>
                    <a:pt x="15824" y="3250"/>
                  </a:lnTo>
                  <a:lnTo>
                    <a:pt x="15784" y="3031"/>
                  </a:lnTo>
                  <a:lnTo>
                    <a:pt x="15740" y="3015"/>
                  </a:lnTo>
                  <a:lnTo>
                    <a:pt x="15653" y="3008"/>
                  </a:lnTo>
                  <a:lnTo>
                    <a:pt x="15622" y="2937"/>
                  </a:lnTo>
                  <a:lnTo>
                    <a:pt x="15584" y="2768"/>
                  </a:lnTo>
                  <a:lnTo>
                    <a:pt x="15564" y="2657"/>
                  </a:lnTo>
                  <a:lnTo>
                    <a:pt x="15544" y="2568"/>
                  </a:lnTo>
                  <a:lnTo>
                    <a:pt x="15498" y="2350"/>
                  </a:lnTo>
                  <a:lnTo>
                    <a:pt x="15479" y="2261"/>
                  </a:lnTo>
                  <a:lnTo>
                    <a:pt x="15451" y="2176"/>
                  </a:lnTo>
                  <a:lnTo>
                    <a:pt x="15389" y="2041"/>
                  </a:lnTo>
                  <a:lnTo>
                    <a:pt x="15371" y="1887"/>
                  </a:lnTo>
                  <a:lnTo>
                    <a:pt x="15368" y="1870"/>
                  </a:lnTo>
                  <a:lnTo>
                    <a:pt x="15366" y="1845"/>
                  </a:lnTo>
                  <a:lnTo>
                    <a:pt x="15333" y="1795"/>
                  </a:lnTo>
                  <a:lnTo>
                    <a:pt x="15323" y="1775"/>
                  </a:lnTo>
                  <a:lnTo>
                    <a:pt x="15316" y="1755"/>
                  </a:lnTo>
                  <a:lnTo>
                    <a:pt x="15311" y="1734"/>
                  </a:lnTo>
                  <a:lnTo>
                    <a:pt x="15307" y="1712"/>
                  </a:lnTo>
                  <a:lnTo>
                    <a:pt x="15300" y="1581"/>
                  </a:lnTo>
                  <a:lnTo>
                    <a:pt x="15307" y="1518"/>
                  </a:lnTo>
                  <a:lnTo>
                    <a:pt x="15331" y="1476"/>
                  </a:lnTo>
                  <a:lnTo>
                    <a:pt x="15435" y="1383"/>
                  </a:lnTo>
                  <a:lnTo>
                    <a:pt x="15422" y="1274"/>
                  </a:lnTo>
                  <a:lnTo>
                    <a:pt x="15423" y="1257"/>
                  </a:lnTo>
                  <a:lnTo>
                    <a:pt x="15426" y="1242"/>
                  </a:lnTo>
                  <a:lnTo>
                    <a:pt x="15432" y="1227"/>
                  </a:lnTo>
                  <a:lnTo>
                    <a:pt x="15441" y="1212"/>
                  </a:lnTo>
                  <a:lnTo>
                    <a:pt x="15504" y="1154"/>
                  </a:lnTo>
                  <a:lnTo>
                    <a:pt x="15629" y="1097"/>
                  </a:lnTo>
                  <a:lnTo>
                    <a:pt x="15637" y="1078"/>
                  </a:lnTo>
                  <a:lnTo>
                    <a:pt x="15641" y="1065"/>
                  </a:lnTo>
                  <a:lnTo>
                    <a:pt x="15648" y="1031"/>
                  </a:lnTo>
                  <a:lnTo>
                    <a:pt x="15649" y="1015"/>
                  </a:lnTo>
                  <a:lnTo>
                    <a:pt x="15648" y="1001"/>
                  </a:lnTo>
                  <a:lnTo>
                    <a:pt x="15645" y="987"/>
                  </a:lnTo>
                  <a:lnTo>
                    <a:pt x="15641" y="972"/>
                  </a:lnTo>
                  <a:lnTo>
                    <a:pt x="15564" y="834"/>
                  </a:lnTo>
                  <a:lnTo>
                    <a:pt x="15564" y="813"/>
                  </a:lnTo>
                  <a:lnTo>
                    <a:pt x="15673" y="705"/>
                  </a:lnTo>
                  <a:lnTo>
                    <a:pt x="15646" y="641"/>
                  </a:lnTo>
                  <a:lnTo>
                    <a:pt x="15564" y="549"/>
                  </a:lnTo>
                  <a:lnTo>
                    <a:pt x="15564" y="505"/>
                  </a:lnTo>
                  <a:lnTo>
                    <a:pt x="15544" y="307"/>
                  </a:lnTo>
                  <a:lnTo>
                    <a:pt x="15564" y="176"/>
                  </a:lnTo>
                  <a:lnTo>
                    <a:pt x="15521" y="152"/>
                  </a:lnTo>
                  <a:lnTo>
                    <a:pt x="15435" y="89"/>
                  </a:lnTo>
                  <a:lnTo>
                    <a:pt x="15411" y="0"/>
                  </a:lnTo>
                  <a:lnTo>
                    <a:pt x="15237" y="152"/>
                  </a:lnTo>
                  <a:lnTo>
                    <a:pt x="15148" y="110"/>
                  </a:lnTo>
                  <a:lnTo>
                    <a:pt x="15102" y="152"/>
                  </a:lnTo>
                  <a:lnTo>
                    <a:pt x="15060" y="134"/>
                  </a:lnTo>
                  <a:lnTo>
                    <a:pt x="15037" y="176"/>
                  </a:lnTo>
                  <a:lnTo>
                    <a:pt x="14997" y="265"/>
                  </a:lnTo>
                  <a:lnTo>
                    <a:pt x="14973" y="331"/>
                  </a:lnTo>
                  <a:lnTo>
                    <a:pt x="14950" y="352"/>
                  </a:lnTo>
                  <a:lnTo>
                    <a:pt x="14950" y="373"/>
                  </a:lnTo>
                  <a:lnTo>
                    <a:pt x="14908" y="416"/>
                  </a:lnTo>
                  <a:lnTo>
                    <a:pt x="14908" y="439"/>
                  </a:lnTo>
                  <a:lnTo>
                    <a:pt x="14884" y="463"/>
                  </a:lnTo>
                  <a:lnTo>
                    <a:pt x="14863" y="484"/>
                  </a:lnTo>
                  <a:lnTo>
                    <a:pt x="14860" y="505"/>
                  </a:lnTo>
                  <a:lnTo>
                    <a:pt x="14839" y="549"/>
                  </a:lnTo>
                  <a:lnTo>
                    <a:pt x="14818" y="549"/>
                  </a:lnTo>
                  <a:lnTo>
                    <a:pt x="14797" y="571"/>
                  </a:lnTo>
                  <a:lnTo>
                    <a:pt x="14773" y="549"/>
                  </a:lnTo>
                  <a:lnTo>
                    <a:pt x="14753" y="549"/>
                  </a:lnTo>
                  <a:lnTo>
                    <a:pt x="14731" y="571"/>
                  </a:lnTo>
                  <a:lnTo>
                    <a:pt x="14710" y="594"/>
                  </a:lnTo>
                  <a:lnTo>
                    <a:pt x="14689" y="592"/>
                  </a:lnTo>
                  <a:lnTo>
                    <a:pt x="14644" y="571"/>
                  </a:lnTo>
                  <a:lnTo>
                    <a:pt x="14600" y="561"/>
                  </a:lnTo>
                  <a:lnTo>
                    <a:pt x="14466" y="571"/>
                  </a:lnTo>
                  <a:lnTo>
                    <a:pt x="14466" y="747"/>
                  </a:lnTo>
                  <a:lnTo>
                    <a:pt x="10932" y="747"/>
                  </a:lnTo>
                  <a:lnTo>
                    <a:pt x="10888" y="878"/>
                  </a:lnTo>
                  <a:lnTo>
                    <a:pt x="10075" y="660"/>
                  </a:lnTo>
                  <a:lnTo>
                    <a:pt x="10056" y="813"/>
                  </a:lnTo>
                  <a:lnTo>
                    <a:pt x="9921" y="789"/>
                  </a:lnTo>
                  <a:lnTo>
                    <a:pt x="9856" y="1076"/>
                  </a:lnTo>
                  <a:lnTo>
                    <a:pt x="9527" y="1010"/>
                  </a:lnTo>
                  <a:lnTo>
                    <a:pt x="9374" y="1560"/>
                  </a:lnTo>
                  <a:lnTo>
                    <a:pt x="9419" y="1623"/>
                  </a:lnTo>
                  <a:lnTo>
                    <a:pt x="9306" y="2041"/>
                  </a:lnTo>
                  <a:lnTo>
                    <a:pt x="8387" y="1757"/>
                  </a:lnTo>
                  <a:lnTo>
                    <a:pt x="8187" y="2413"/>
                  </a:lnTo>
                  <a:lnTo>
                    <a:pt x="7289" y="2197"/>
                  </a:lnTo>
                  <a:lnTo>
                    <a:pt x="7115" y="2853"/>
                  </a:lnTo>
                  <a:lnTo>
                    <a:pt x="6807" y="2768"/>
                  </a:lnTo>
                  <a:lnTo>
                    <a:pt x="6674" y="3337"/>
                  </a:lnTo>
                  <a:lnTo>
                    <a:pt x="6652" y="3379"/>
                  </a:lnTo>
                  <a:lnTo>
                    <a:pt x="4349" y="2744"/>
                  </a:lnTo>
                  <a:lnTo>
                    <a:pt x="4238" y="3402"/>
                  </a:lnTo>
                  <a:lnTo>
                    <a:pt x="3293" y="3139"/>
                  </a:lnTo>
                  <a:lnTo>
                    <a:pt x="3471" y="2524"/>
                  </a:lnTo>
                  <a:lnTo>
                    <a:pt x="2393" y="2239"/>
                  </a:lnTo>
                  <a:lnTo>
                    <a:pt x="2240" y="2853"/>
                  </a:lnTo>
                  <a:lnTo>
                    <a:pt x="1427" y="2634"/>
                  </a:lnTo>
                  <a:lnTo>
                    <a:pt x="1273" y="3250"/>
                  </a:lnTo>
                  <a:lnTo>
                    <a:pt x="329" y="2942"/>
                  </a:lnTo>
                  <a:close/>
                  <a:moveTo>
                    <a:pt x="8561" y="10119"/>
                  </a:moveTo>
                  <a:lnTo>
                    <a:pt x="8554" y="10117"/>
                  </a:lnTo>
                  <a:lnTo>
                    <a:pt x="8561" y="10077"/>
                  </a:lnTo>
                  <a:lnTo>
                    <a:pt x="8561" y="10119"/>
                  </a:lnTo>
                  <a:close/>
                  <a:moveTo>
                    <a:pt x="5818" y="12752"/>
                  </a:moveTo>
                  <a:lnTo>
                    <a:pt x="5839" y="12812"/>
                  </a:lnTo>
                  <a:lnTo>
                    <a:pt x="5818" y="12819"/>
                  </a:lnTo>
                  <a:lnTo>
                    <a:pt x="5732" y="12752"/>
                  </a:lnTo>
                  <a:lnTo>
                    <a:pt x="5752" y="12730"/>
                  </a:lnTo>
                  <a:lnTo>
                    <a:pt x="5818" y="12752"/>
                  </a:lnTo>
                  <a:close/>
                </a:path>
              </a:pathLst>
            </a:custGeom>
            <a:solidFill>
              <a:srgbClr val="AFC6DC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99"/>
                </a:solidFill>
                <a:latin typeface="+mn-lt"/>
              </a:endParaRPr>
            </a:p>
          </p:txBody>
        </p:sp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2240" y="852"/>
              <a:ext cx="1821" cy="2841"/>
            </a:xfrm>
            <a:custGeom>
              <a:avLst/>
              <a:gdLst>
                <a:gd name="T0" fmla="*/ 0 w 12753"/>
                <a:gd name="T1" fmla="*/ 0 h 19887"/>
                <a:gd name="T2" fmla="*/ 0 w 12753"/>
                <a:gd name="T3" fmla="*/ 0 h 19887"/>
                <a:gd name="T4" fmla="*/ 0 w 12753"/>
                <a:gd name="T5" fmla="*/ 0 h 19887"/>
                <a:gd name="T6" fmla="*/ 0 w 12753"/>
                <a:gd name="T7" fmla="*/ 0 h 19887"/>
                <a:gd name="T8" fmla="*/ 0 w 12753"/>
                <a:gd name="T9" fmla="*/ 0 h 19887"/>
                <a:gd name="T10" fmla="*/ 0 w 12753"/>
                <a:gd name="T11" fmla="*/ 0 h 19887"/>
                <a:gd name="T12" fmla="*/ 0 w 12753"/>
                <a:gd name="T13" fmla="*/ 0 h 19887"/>
                <a:gd name="T14" fmla="*/ 0 w 12753"/>
                <a:gd name="T15" fmla="*/ 0 h 19887"/>
                <a:gd name="T16" fmla="*/ 0 w 12753"/>
                <a:gd name="T17" fmla="*/ 0 h 19887"/>
                <a:gd name="T18" fmla="*/ 0 w 12753"/>
                <a:gd name="T19" fmla="*/ 0 h 19887"/>
                <a:gd name="T20" fmla="*/ 0 w 12753"/>
                <a:gd name="T21" fmla="*/ 0 h 19887"/>
                <a:gd name="T22" fmla="*/ 0 w 12753"/>
                <a:gd name="T23" fmla="*/ 0 h 19887"/>
                <a:gd name="T24" fmla="*/ 0 w 12753"/>
                <a:gd name="T25" fmla="*/ 0 h 19887"/>
                <a:gd name="T26" fmla="*/ 0 w 12753"/>
                <a:gd name="T27" fmla="*/ 0 h 19887"/>
                <a:gd name="T28" fmla="*/ 0 w 12753"/>
                <a:gd name="T29" fmla="*/ 0 h 19887"/>
                <a:gd name="T30" fmla="*/ 0 w 12753"/>
                <a:gd name="T31" fmla="*/ 0 h 19887"/>
                <a:gd name="T32" fmla="*/ 0 w 12753"/>
                <a:gd name="T33" fmla="*/ 0 h 19887"/>
                <a:gd name="T34" fmla="*/ 0 w 12753"/>
                <a:gd name="T35" fmla="*/ 0 h 19887"/>
                <a:gd name="T36" fmla="*/ 0 w 12753"/>
                <a:gd name="T37" fmla="*/ 0 h 19887"/>
                <a:gd name="T38" fmla="*/ 0 w 12753"/>
                <a:gd name="T39" fmla="*/ 0 h 19887"/>
                <a:gd name="T40" fmla="*/ 0 w 12753"/>
                <a:gd name="T41" fmla="*/ 0 h 19887"/>
                <a:gd name="T42" fmla="*/ 0 w 12753"/>
                <a:gd name="T43" fmla="*/ 0 h 19887"/>
                <a:gd name="T44" fmla="*/ 0 w 12753"/>
                <a:gd name="T45" fmla="*/ 0 h 19887"/>
                <a:gd name="T46" fmla="*/ 0 w 12753"/>
                <a:gd name="T47" fmla="*/ 0 h 19887"/>
                <a:gd name="T48" fmla="*/ 0 w 12753"/>
                <a:gd name="T49" fmla="*/ 0 h 19887"/>
                <a:gd name="T50" fmla="*/ 0 w 12753"/>
                <a:gd name="T51" fmla="*/ 0 h 19887"/>
                <a:gd name="T52" fmla="*/ 0 w 12753"/>
                <a:gd name="T53" fmla="*/ 0 h 19887"/>
                <a:gd name="T54" fmla="*/ 0 w 12753"/>
                <a:gd name="T55" fmla="*/ 0 h 19887"/>
                <a:gd name="T56" fmla="*/ 0 w 12753"/>
                <a:gd name="T57" fmla="*/ 0 h 19887"/>
                <a:gd name="T58" fmla="*/ 0 w 12753"/>
                <a:gd name="T59" fmla="*/ 0 h 19887"/>
                <a:gd name="T60" fmla="*/ 0 w 12753"/>
                <a:gd name="T61" fmla="*/ 0 h 19887"/>
                <a:gd name="T62" fmla="*/ 0 w 12753"/>
                <a:gd name="T63" fmla="*/ 0 h 19887"/>
                <a:gd name="T64" fmla="*/ 0 w 12753"/>
                <a:gd name="T65" fmla="*/ 0 h 19887"/>
                <a:gd name="T66" fmla="*/ 0 w 12753"/>
                <a:gd name="T67" fmla="*/ 0 h 19887"/>
                <a:gd name="T68" fmla="*/ 0 w 12753"/>
                <a:gd name="T69" fmla="*/ 0 h 19887"/>
                <a:gd name="T70" fmla="*/ 0 w 12753"/>
                <a:gd name="T71" fmla="*/ 0 h 19887"/>
                <a:gd name="T72" fmla="*/ 0 w 12753"/>
                <a:gd name="T73" fmla="*/ 0 h 19887"/>
                <a:gd name="T74" fmla="*/ 0 w 12753"/>
                <a:gd name="T75" fmla="*/ 0 h 19887"/>
                <a:gd name="T76" fmla="*/ 0 w 12753"/>
                <a:gd name="T77" fmla="*/ 0 h 19887"/>
                <a:gd name="T78" fmla="*/ 0 w 12753"/>
                <a:gd name="T79" fmla="*/ 0 h 19887"/>
                <a:gd name="T80" fmla="*/ 0 w 12753"/>
                <a:gd name="T81" fmla="*/ 0 h 19887"/>
                <a:gd name="T82" fmla="*/ 0 w 12753"/>
                <a:gd name="T83" fmla="*/ 0 h 19887"/>
                <a:gd name="T84" fmla="*/ 0 w 12753"/>
                <a:gd name="T85" fmla="*/ 0 h 19887"/>
                <a:gd name="T86" fmla="*/ 0 w 12753"/>
                <a:gd name="T87" fmla="*/ 0 h 19887"/>
                <a:gd name="T88" fmla="*/ 0 w 12753"/>
                <a:gd name="T89" fmla="*/ 0 h 19887"/>
                <a:gd name="T90" fmla="*/ 0 w 12753"/>
                <a:gd name="T91" fmla="*/ 0 h 19887"/>
                <a:gd name="T92" fmla="*/ 0 w 12753"/>
                <a:gd name="T93" fmla="*/ 0 h 19887"/>
                <a:gd name="T94" fmla="*/ 0 w 12753"/>
                <a:gd name="T95" fmla="*/ 0 h 19887"/>
                <a:gd name="T96" fmla="*/ 0 w 12753"/>
                <a:gd name="T97" fmla="*/ 0 h 19887"/>
                <a:gd name="T98" fmla="*/ 0 w 12753"/>
                <a:gd name="T99" fmla="*/ 0 h 19887"/>
                <a:gd name="T100" fmla="*/ 0 w 12753"/>
                <a:gd name="T101" fmla="*/ 0 h 19887"/>
                <a:gd name="T102" fmla="*/ 0 w 12753"/>
                <a:gd name="T103" fmla="*/ 0 h 19887"/>
                <a:gd name="T104" fmla="*/ 0 w 12753"/>
                <a:gd name="T105" fmla="*/ 0 h 19887"/>
                <a:gd name="T106" fmla="*/ 0 w 12753"/>
                <a:gd name="T107" fmla="*/ 0 h 19887"/>
                <a:gd name="T108" fmla="*/ 0 w 12753"/>
                <a:gd name="T109" fmla="*/ 0 h 19887"/>
                <a:gd name="T110" fmla="*/ 0 w 12753"/>
                <a:gd name="T111" fmla="*/ 0 h 19887"/>
                <a:gd name="T112" fmla="*/ 0 w 12753"/>
                <a:gd name="T113" fmla="*/ 0 h 19887"/>
                <a:gd name="T114" fmla="*/ 0 w 12753"/>
                <a:gd name="T115" fmla="*/ 0 h 19887"/>
                <a:gd name="T116" fmla="*/ 0 w 12753"/>
                <a:gd name="T117" fmla="*/ 0 h 19887"/>
                <a:gd name="T118" fmla="*/ 0 w 12753"/>
                <a:gd name="T119" fmla="*/ 0 h 1988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753"/>
                <a:gd name="T181" fmla="*/ 0 h 19887"/>
                <a:gd name="T182" fmla="*/ 12753 w 12753"/>
                <a:gd name="T183" fmla="*/ 19887 h 1988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753" h="19887">
                  <a:moveTo>
                    <a:pt x="701" y="8602"/>
                  </a:moveTo>
                  <a:lnTo>
                    <a:pt x="698" y="8602"/>
                  </a:lnTo>
                  <a:lnTo>
                    <a:pt x="679" y="8626"/>
                  </a:lnTo>
                  <a:lnTo>
                    <a:pt x="656" y="8635"/>
                  </a:lnTo>
                  <a:lnTo>
                    <a:pt x="435" y="8748"/>
                  </a:lnTo>
                  <a:lnTo>
                    <a:pt x="352" y="8778"/>
                  </a:lnTo>
                  <a:lnTo>
                    <a:pt x="352" y="8825"/>
                  </a:lnTo>
                  <a:lnTo>
                    <a:pt x="243" y="8910"/>
                  </a:lnTo>
                  <a:lnTo>
                    <a:pt x="329" y="9064"/>
                  </a:lnTo>
                  <a:lnTo>
                    <a:pt x="153" y="9262"/>
                  </a:lnTo>
                  <a:lnTo>
                    <a:pt x="196" y="9328"/>
                  </a:lnTo>
                  <a:lnTo>
                    <a:pt x="214" y="9373"/>
                  </a:lnTo>
                  <a:lnTo>
                    <a:pt x="325" y="9813"/>
                  </a:lnTo>
                  <a:lnTo>
                    <a:pt x="322" y="9853"/>
                  </a:lnTo>
                  <a:lnTo>
                    <a:pt x="282" y="10073"/>
                  </a:lnTo>
                  <a:lnTo>
                    <a:pt x="303" y="10096"/>
                  </a:lnTo>
                  <a:lnTo>
                    <a:pt x="345" y="10186"/>
                  </a:lnTo>
                  <a:lnTo>
                    <a:pt x="392" y="10360"/>
                  </a:lnTo>
                  <a:lnTo>
                    <a:pt x="438" y="10360"/>
                  </a:lnTo>
                  <a:lnTo>
                    <a:pt x="527" y="10491"/>
                  </a:lnTo>
                  <a:lnTo>
                    <a:pt x="461" y="10578"/>
                  </a:lnTo>
                  <a:lnTo>
                    <a:pt x="461" y="10602"/>
                  </a:lnTo>
                  <a:lnTo>
                    <a:pt x="438" y="10623"/>
                  </a:lnTo>
                  <a:lnTo>
                    <a:pt x="376" y="10691"/>
                  </a:lnTo>
                  <a:lnTo>
                    <a:pt x="282" y="10823"/>
                  </a:lnTo>
                  <a:lnTo>
                    <a:pt x="374" y="10931"/>
                  </a:lnTo>
                  <a:lnTo>
                    <a:pt x="527" y="11062"/>
                  </a:lnTo>
                  <a:lnTo>
                    <a:pt x="482" y="11105"/>
                  </a:lnTo>
                  <a:lnTo>
                    <a:pt x="572" y="11171"/>
                  </a:lnTo>
                  <a:lnTo>
                    <a:pt x="592" y="11460"/>
                  </a:lnTo>
                  <a:lnTo>
                    <a:pt x="679" y="11502"/>
                  </a:lnTo>
                  <a:lnTo>
                    <a:pt x="703" y="11544"/>
                  </a:lnTo>
                  <a:lnTo>
                    <a:pt x="879" y="11807"/>
                  </a:lnTo>
                  <a:lnTo>
                    <a:pt x="879" y="11876"/>
                  </a:lnTo>
                  <a:lnTo>
                    <a:pt x="967" y="11986"/>
                  </a:lnTo>
                  <a:lnTo>
                    <a:pt x="879" y="12225"/>
                  </a:lnTo>
                  <a:lnTo>
                    <a:pt x="903" y="12265"/>
                  </a:lnTo>
                  <a:lnTo>
                    <a:pt x="987" y="12378"/>
                  </a:lnTo>
                  <a:lnTo>
                    <a:pt x="967" y="12401"/>
                  </a:lnTo>
                  <a:lnTo>
                    <a:pt x="987" y="12423"/>
                  </a:lnTo>
                  <a:lnTo>
                    <a:pt x="967" y="12489"/>
                  </a:lnTo>
                  <a:lnTo>
                    <a:pt x="987" y="12512"/>
                  </a:lnTo>
                  <a:lnTo>
                    <a:pt x="978" y="12554"/>
                  </a:lnTo>
                  <a:lnTo>
                    <a:pt x="987" y="12623"/>
                  </a:lnTo>
                  <a:lnTo>
                    <a:pt x="943" y="12641"/>
                  </a:lnTo>
                  <a:lnTo>
                    <a:pt x="987" y="12730"/>
                  </a:lnTo>
                  <a:lnTo>
                    <a:pt x="1009" y="12707"/>
                  </a:lnTo>
                  <a:lnTo>
                    <a:pt x="1032" y="12752"/>
                  </a:lnTo>
                  <a:lnTo>
                    <a:pt x="1003" y="12792"/>
                  </a:lnTo>
                  <a:lnTo>
                    <a:pt x="901" y="12905"/>
                  </a:lnTo>
                  <a:lnTo>
                    <a:pt x="967" y="13015"/>
                  </a:lnTo>
                  <a:lnTo>
                    <a:pt x="1009" y="13039"/>
                  </a:lnTo>
                  <a:lnTo>
                    <a:pt x="943" y="13081"/>
                  </a:lnTo>
                  <a:lnTo>
                    <a:pt x="919" y="13059"/>
                  </a:lnTo>
                  <a:lnTo>
                    <a:pt x="901" y="13081"/>
                  </a:lnTo>
                  <a:lnTo>
                    <a:pt x="919" y="13103"/>
                  </a:lnTo>
                  <a:lnTo>
                    <a:pt x="879" y="13103"/>
                  </a:lnTo>
                  <a:lnTo>
                    <a:pt x="790" y="13168"/>
                  </a:lnTo>
                  <a:lnTo>
                    <a:pt x="790" y="13302"/>
                  </a:lnTo>
                  <a:lnTo>
                    <a:pt x="769" y="13302"/>
                  </a:lnTo>
                  <a:lnTo>
                    <a:pt x="790" y="13323"/>
                  </a:lnTo>
                  <a:lnTo>
                    <a:pt x="834" y="13323"/>
                  </a:lnTo>
                  <a:lnTo>
                    <a:pt x="919" y="13412"/>
                  </a:lnTo>
                  <a:lnTo>
                    <a:pt x="917" y="13434"/>
                  </a:lnTo>
                  <a:lnTo>
                    <a:pt x="901" y="13499"/>
                  </a:lnTo>
                  <a:lnTo>
                    <a:pt x="811" y="13455"/>
                  </a:lnTo>
                  <a:lnTo>
                    <a:pt x="790" y="13476"/>
                  </a:lnTo>
                  <a:lnTo>
                    <a:pt x="769" y="13476"/>
                  </a:lnTo>
                  <a:lnTo>
                    <a:pt x="745" y="13521"/>
                  </a:lnTo>
                  <a:lnTo>
                    <a:pt x="703" y="13519"/>
                  </a:lnTo>
                  <a:lnTo>
                    <a:pt x="656" y="13499"/>
                  </a:lnTo>
                  <a:lnTo>
                    <a:pt x="616" y="13521"/>
                  </a:lnTo>
                  <a:lnTo>
                    <a:pt x="592" y="13631"/>
                  </a:lnTo>
                  <a:lnTo>
                    <a:pt x="616" y="13675"/>
                  </a:lnTo>
                  <a:lnTo>
                    <a:pt x="637" y="13652"/>
                  </a:lnTo>
                  <a:lnTo>
                    <a:pt x="679" y="13675"/>
                  </a:lnTo>
                  <a:lnTo>
                    <a:pt x="725" y="13631"/>
                  </a:lnTo>
                  <a:lnTo>
                    <a:pt x="769" y="13675"/>
                  </a:lnTo>
                  <a:lnTo>
                    <a:pt x="769" y="13739"/>
                  </a:lnTo>
                  <a:lnTo>
                    <a:pt x="745" y="13739"/>
                  </a:lnTo>
                  <a:lnTo>
                    <a:pt x="745" y="13784"/>
                  </a:lnTo>
                  <a:lnTo>
                    <a:pt x="725" y="13784"/>
                  </a:lnTo>
                  <a:lnTo>
                    <a:pt x="703" y="13805"/>
                  </a:lnTo>
                  <a:lnTo>
                    <a:pt x="745" y="13850"/>
                  </a:lnTo>
                  <a:lnTo>
                    <a:pt x="771" y="13808"/>
                  </a:lnTo>
                  <a:lnTo>
                    <a:pt x="790" y="13784"/>
                  </a:lnTo>
                  <a:lnTo>
                    <a:pt x="811" y="13805"/>
                  </a:lnTo>
                  <a:lnTo>
                    <a:pt x="856" y="13805"/>
                  </a:lnTo>
                  <a:lnTo>
                    <a:pt x="879" y="13763"/>
                  </a:lnTo>
                  <a:lnTo>
                    <a:pt x="919" y="13805"/>
                  </a:lnTo>
                  <a:lnTo>
                    <a:pt x="943" y="13784"/>
                  </a:lnTo>
                  <a:lnTo>
                    <a:pt x="1009" y="13828"/>
                  </a:lnTo>
                  <a:lnTo>
                    <a:pt x="987" y="13939"/>
                  </a:lnTo>
                  <a:lnTo>
                    <a:pt x="919" y="14002"/>
                  </a:lnTo>
                  <a:lnTo>
                    <a:pt x="963" y="14010"/>
                  </a:lnTo>
                  <a:lnTo>
                    <a:pt x="986" y="14016"/>
                  </a:lnTo>
                  <a:lnTo>
                    <a:pt x="1009" y="14026"/>
                  </a:lnTo>
                  <a:lnTo>
                    <a:pt x="1032" y="14068"/>
                  </a:lnTo>
                  <a:lnTo>
                    <a:pt x="1054" y="14070"/>
                  </a:lnTo>
                  <a:lnTo>
                    <a:pt x="1143" y="14092"/>
                  </a:lnTo>
                  <a:lnTo>
                    <a:pt x="1183" y="14068"/>
                  </a:lnTo>
                  <a:lnTo>
                    <a:pt x="1230" y="14113"/>
                  </a:lnTo>
                  <a:lnTo>
                    <a:pt x="1210" y="14157"/>
                  </a:lnTo>
                  <a:lnTo>
                    <a:pt x="1206" y="14179"/>
                  </a:lnTo>
                  <a:lnTo>
                    <a:pt x="1206" y="14202"/>
                  </a:lnTo>
                  <a:lnTo>
                    <a:pt x="1250" y="14202"/>
                  </a:lnTo>
                  <a:lnTo>
                    <a:pt x="1272" y="14223"/>
                  </a:lnTo>
                  <a:lnTo>
                    <a:pt x="1230" y="14246"/>
                  </a:lnTo>
                  <a:lnTo>
                    <a:pt x="1147" y="14275"/>
                  </a:lnTo>
                  <a:lnTo>
                    <a:pt x="1054" y="14331"/>
                  </a:lnTo>
                  <a:lnTo>
                    <a:pt x="943" y="14331"/>
                  </a:lnTo>
                  <a:lnTo>
                    <a:pt x="856" y="14421"/>
                  </a:lnTo>
                  <a:lnTo>
                    <a:pt x="919" y="14466"/>
                  </a:lnTo>
                  <a:lnTo>
                    <a:pt x="889" y="14515"/>
                  </a:lnTo>
                  <a:lnTo>
                    <a:pt x="856" y="14620"/>
                  </a:lnTo>
                  <a:lnTo>
                    <a:pt x="903" y="14658"/>
                  </a:lnTo>
                  <a:lnTo>
                    <a:pt x="987" y="14705"/>
                  </a:lnTo>
                  <a:lnTo>
                    <a:pt x="1009" y="14750"/>
                  </a:lnTo>
                  <a:lnTo>
                    <a:pt x="1054" y="14773"/>
                  </a:lnTo>
                  <a:lnTo>
                    <a:pt x="1074" y="14750"/>
                  </a:lnTo>
                  <a:lnTo>
                    <a:pt x="1272" y="14750"/>
                  </a:lnTo>
                  <a:lnTo>
                    <a:pt x="1272" y="14773"/>
                  </a:lnTo>
                  <a:lnTo>
                    <a:pt x="1296" y="14795"/>
                  </a:lnTo>
                  <a:lnTo>
                    <a:pt x="1272" y="14815"/>
                  </a:lnTo>
                  <a:lnTo>
                    <a:pt x="1316" y="14860"/>
                  </a:lnTo>
                  <a:lnTo>
                    <a:pt x="1296" y="14947"/>
                  </a:lnTo>
                  <a:lnTo>
                    <a:pt x="1230" y="15013"/>
                  </a:lnTo>
                  <a:lnTo>
                    <a:pt x="1296" y="15057"/>
                  </a:lnTo>
                  <a:lnTo>
                    <a:pt x="1296" y="15100"/>
                  </a:lnTo>
                  <a:lnTo>
                    <a:pt x="1361" y="15100"/>
                  </a:lnTo>
                  <a:lnTo>
                    <a:pt x="1361" y="15147"/>
                  </a:lnTo>
                  <a:lnTo>
                    <a:pt x="1272" y="15231"/>
                  </a:lnTo>
                  <a:lnTo>
                    <a:pt x="1293" y="15257"/>
                  </a:lnTo>
                  <a:lnTo>
                    <a:pt x="1316" y="15300"/>
                  </a:lnTo>
                  <a:lnTo>
                    <a:pt x="1300" y="15344"/>
                  </a:lnTo>
                  <a:lnTo>
                    <a:pt x="1296" y="15363"/>
                  </a:lnTo>
                  <a:lnTo>
                    <a:pt x="1338" y="15363"/>
                  </a:lnTo>
                  <a:lnTo>
                    <a:pt x="1338" y="15410"/>
                  </a:lnTo>
                  <a:lnTo>
                    <a:pt x="1296" y="15431"/>
                  </a:lnTo>
                  <a:lnTo>
                    <a:pt x="1296" y="15518"/>
                  </a:lnTo>
                  <a:lnTo>
                    <a:pt x="1272" y="15540"/>
                  </a:lnTo>
                  <a:lnTo>
                    <a:pt x="1250" y="15540"/>
                  </a:lnTo>
                  <a:lnTo>
                    <a:pt x="1250" y="15562"/>
                  </a:lnTo>
                  <a:lnTo>
                    <a:pt x="1206" y="15540"/>
                  </a:lnTo>
                  <a:lnTo>
                    <a:pt x="1206" y="15562"/>
                  </a:lnTo>
                  <a:lnTo>
                    <a:pt x="1250" y="15629"/>
                  </a:lnTo>
                  <a:lnTo>
                    <a:pt x="1250" y="15673"/>
                  </a:lnTo>
                  <a:lnTo>
                    <a:pt x="1316" y="15715"/>
                  </a:lnTo>
                  <a:lnTo>
                    <a:pt x="1316" y="15737"/>
                  </a:lnTo>
                  <a:lnTo>
                    <a:pt x="1361" y="15760"/>
                  </a:lnTo>
                  <a:lnTo>
                    <a:pt x="1384" y="15770"/>
                  </a:lnTo>
                  <a:lnTo>
                    <a:pt x="1406" y="15784"/>
                  </a:lnTo>
                  <a:lnTo>
                    <a:pt x="1427" y="15869"/>
                  </a:lnTo>
                  <a:lnTo>
                    <a:pt x="1538" y="15913"/>
                  </a:lnTo>
                  <a:lnTo>
                    <a:pt x="1354" y="16106"/>
                  </a:lnTo>
                  <a:lnTo>
                    <a:pt x="1352" y="16106"/>
                  </a:lnTo>
                  <a:lnTo>
                    <a:pt x="1351" y="16106"/>
                  </a:lnTo>
                  <a:lnTo>
                    <a:pt x="1351" y="16107"/>
                  </a:lnTo>
                  <a:lnTo>
                    <a:pt x="1349" y="16109"/>
                  </a:lnTo>
                  <a:lnTo>
                    <a:pt x="1345" y="16113"/>
                  </a:lnTo>
                  <a:lnTo>
                    <a:pt x="1340" y="16115"/>
                  </a:lnTo>
                  <a:lnTo>
                    <a:pt x="1336" y="16118"/>
                  </a:lnTo>
                  <a:lnTo>
                    <a:pt x="1329" y="16119"/>
                  </a:lnTo>
                  <a:lnTo>
                    <a:pt x="1324" y="16121"/>
                  </a:lnTo>
                  <a:lnTo>
                    <a:pt x="1314" y="16124"/>
                  </a:lnTo>
                  <a:lnTo>
                    <a:pt x="1143" y="16131"/>
                  </a:lnTo>
                  <a:lnTo>
                    <a:pt x="1009" y="16047"/>
                  </a:lnTo>
                  <a:lnTo>
                    <a:pt x="901" y="16089"/>
                  </a:lnTo>
                  <a:lnTo>
                    <a:pt x="879" y="16111"/>
                  </a:lnTo>
                  <a:lnTo>
                    <a:pt x="849" y="16287"/>
                  </a:lnTo>
                  <a:lnTo>
                    <a:pt x="847" y="16296"/>
                  </a:lnTo>
                  <a:lnTo>
                    <a:pt x="845" y="16306"/>
                  </a:lnTo>
                  <a:lnTo>
                    <a:pt x="839" y="16327"/>
                  </a:lnTo>
                  <a:lnTo>
                    <a:pt x="835" y="16336"/>
                  </a:lnTo>
                  <a:lnTo>
                    <a:pt x="832" y="16346"/>
                  </a:lnTo>
                  <a:lnTo>
                    <a:pt x="823" y="16367"/>
                  </a:lnTo>
                  <a:lnTo>
                    <a:pt x="725" y="16505"/>
                  </a:lnTo>
                  <a:lnTo>
                    <a:pt x="725" y="16573"/>
                  </a:lnTo>
                  <a:lnTo>
                    <a:pt x="703" y="16813"/>
                  </a:lnTo>
                  <a:lnTo>
                    <a:pt x="656" y="16813"/>
                  </a:lnTo>
                  <a:lnTo>
                    <a:pt x="590" y="16923"/>
                  </a:lnTo>
                  <a:lnTo>
                    <a:pt x="541" y="16985"/>
                  </a:lnTo>
                  <a:lnTo>
                    <a:pt x="461" y="17055"/>
                  </a:lnTo>
                  <a:lnTo>
                    <a:pt x="395" y="17005"/>
                  </a:lnTo>
                  <a:lnTo>
                    <a:pt x="282" y="16900"/>
                  </a:lnTo>
                  <a:lnTo>
                    <a:pt x="243" y="16900"/>
                  </a:lnTo>
                  <a:lnTo>
                    <a:pt x="153" y="16747"/>
                  </a:lnTo>
                  <a:lnTo>
                    <a:pt x="19" y="16747"/>
                  </a:lnTo>
                  <a:lnTo>
                    <a:pt x="16" y="16789"/>
                  </a:lnTo>
                  <a:lnTo>
                    <a:pt x="0" y="16836"/>
                  </a:lnTo>
                  <a:lnTo>
                    <a:pt x="89" y="16813"/>
                  </a:lnTo>
                  <a:lnTo>
                    <a:pt x="19" y="16900"/>
                  </a:lnTo>
                  <a:lnTo>
                    <a:pt x="89" y="16989"/>
                  </a:lnTo>
                  <a:lnTo>
                    <a:pt x="129" y="16989"/>
                  </a:lnTo>
                  <a:lnTo>
                    <a:pt x="108" y="17145"/>
                  </a:lnTo>
                  <a:lnTo>
                    <a:pt x="156" y="17161"/>
                  </a:lnTo>
                  <a:lnTo>
                    <a:pt x="198" y="17163"/>
                  </a:lnTo>
                  <a:lnTo>
                    <a:pt x="174" y="17318"/>
                  </a:lnTo>
                  <a:lnTo>
                    <a:pt x="219" y="17340"/>
                  </a:lnTo>
                  <a:lnTo>
                    <a:pt x="198" y="17385"/>
                  </a:lnTo>
                  <a:lnTo>
                    <a:pt x="150" y="17401"/>
                  </a:lnTo>
                  <a:lnTo>
                    <a:pt x="108" y="17407"/>
                  </a:lnTo>
                  <a:lnTo>
                    <a:pt x="108" y="17450"/>
                  </a:lnTo>
                  <a:lnTo>
                    <a:pt x="89" y="17471"/>
                  </a:lnTo>
                  <a:lnTo>
                    <a:pt x="108" y="17537"/>
                  </a:lnTo>
                  <a:lnTo>
                    <a:pt x="89" y="17539"/>
                  </a:lnTo>
                  <a:lnTo>
                    <a:pt x="43" y="17560"/>
                  </a:lnTo>
                  <a:lnTo>
                    <a:pt x="66" y="17671"/>
                  </a:lnTo>
                  <a:lnTo>
                    <a:pt x="108" y="17692"/>
                  </a:lnTo>
                  <a:lnTo>
                    <a:pt x="153" y="17647"/>
                  </a:lnTo>
                  <a:lnTo>
                    <a:pt x="89" y="17626"/>
                  </a:lnTo>
                  <a:lnTo>
                    <a:pt x="89" y="17581"/>
                  </a:lnTo>
                  <a:lnTo>
                    <a:pt x="127" y="17577"/>
                  </a:lnTo>
                  <a:lnTo>
                    <a:pt x="174" y="17560"/>
                  </a:lnTo>
                  <a:lnTo>
                    <a:pt x="156" y="17516"/>
                  </a:lnTo>
                  <a:lnTo>
                    <a:pt x="153" y="17494"/>
                  </a:lnTo>
                  <a:lnTo>
                    <a:pt x="196" y="17469"/>
                  </a:lnTo>
                  <a:lnTo>
                    <a:pt x="243" y="17427"/>
                  </a:lnTo>
                  <a:lnTo>
                    <a:pt x="305" y="17494"/>
                  </a:lnTo>
                  <a:lnTo>
                    <a:pt x="329" y="17471"/>
                  </a:lnTo>
                  <a:lnTo>
                    <a:pt x="352" y="17492"/>
                  </a:lnTo>
                  <a:lnTo>
                    <a:pt x="392" y="17516"/>
                  </a:lnTo>
                  <a:lnTo>
                    <a:pt x="423" y="17454"/>
                  </a:lnTo>
                  <a:lnTo>
                    <a:pt x="482" y="17385"/>
                  </a:lnTo>
                  <a:lnTo>
                    <a:pt x="505" y="17385"/>
                  </a:lnTo>
                  <a:lnTo>
                    <a:pt x="527" y="17450"/>
                  </a:lnTo>
                  <a:lnTo>
                    <a:pt x="656" y="17471"/>
                  </a:lnTo>
                  <a:lnTo>
                    <a:pt x="637" y="17471"/>
                  </a:lnTo>
                  <a:lnTo>
                    <a:pt x="616" y="17494"/>
                  </a:lnTo>
                  <a:lnTo>
                    <a:pt x="637" y="17560"/>
                  </a:lnTo>
                  <a:lnTo>
                    <a:pt x="616" y="17581"/>
                  </a:lnTo>
                  <a:lnTo>
                    <a:pt x="505" y="17758"/>
                  </a:lnTo>
                  <a:lnTo>
                    <a:pt x="527" y="17781"/>
                  </a:lnTo>
                  <a:lnTo>
                    <a:pt x="572" y="17714"/>
                  </a:lnTo>
                  <a:lnTo>
                    <a:pt x="592" y="17781"/>
                  </a:lnTo>
                  <a:lnTo>
                    <a:pt x="656" y="17781"/>
                  </a:lnTo>
                  <a:lnTo>
                    <a:pt x="674" y="17823"/>
                  </a:lnTo>
                  <a:lnTo>
                    <a:pt x="703" y="17955"/>
                  </a:lnTo>
                  <a:lnTo>
                    <a:pt x="856" y="17976"/>
                  </a:lnTo>
                  <a:lnTo>
                    <a:pt x="907" y="18195"/>
                  </a:lnTo>
                  <a:lnTo>
                    <a:pt x="943" y="18284"/>
                  </a:lnTo>
                  <a:lnTo>
                    <a:pt x="1183" y="18219"/>
                  </a:lnTo>
                  <a:lnTo>
                    <a:pt x="1230" y="18327"/>
                  </a:lnTo>
                  <a:lnTo>
                    <a:pt x="1210" y="18416"/>
                  </a:lnTo>
                  <a:lnTo>
                    <a:pt x="1214" y="18479"/>
                  </a:lnTo>
                  <a:lnTo>
                    <a:pt x="1250" y="18634"/>
                  </a:lnTo>
                  <a:lnTo>
                    <a:pt x="1272" y="18658"/>
                  </a:lnTo>
                  <a:lnTo>
                    <a:pt x="1272" y="18634"/>
                  </a:lnTo>
                  <a:lnTo>
                    <a:pt x="1296" y="18637"/>
                  </a:lnTo>
                  <a:lnTo>
                    <a:pt x="1305" y="18641"/>
                  </a:lnTo>
                  <a:lnTo>
                    <a:pt x="1315" y="18647"/>
                  </a:lnTo>
                  <a:lnTo>
                    <a:pt x="1336" y="18661"/>
                  </a:lnTo>
                  <a:lnTo>
                    <a:pt x="1380" y="18703"/>
                  </a:lnTo>
                  <a:lnTo>
                    <a:pt x="1432" y="18768"/>
                  </a:lnTo>
                  <a:lnTo>
                    <a:pt x="1436" y="18773"/>
                  </a:lnTo>
                  <a:lnTo>
                    <a:pt x="1448" y="18790"/>
                  </a:lnTo>
                  <a:lnTo>
                    <a:pt x="1469" y="18745"/>
                  </a:lnTo>
                  <a:lnTo>
                    <a:pt x="1448" y="18695"/>
                  </a:lnTo>
                  <a:lnTo>
                    <a:pt x="1450" y="18681"/>
                  </a:lnTo>
                  <a:lnTo>
                    <a:pt x="1492" y="18613"/>
                  </a:lnTo>
                  <a:lnTo>
                    <a:pt x="1492" y="18526"/>
                  </a:lnTo>
                  <a:lnTo>
                    <a:pt x="1514" y="18526"/>
                  </a:lnTo>
                  <a:lnTo>
                    <a:pt x="1538" y="18503"/>
                  </a:lnTo>
                  <a:lnTo>
                    <a:pt x="1559" y="18350"/>
                  </a:lnTo>
                  <a:lnTo>
                    <a:pt x="1575" y="18327"/>
                  </a:lnTo>
                  <a:lnTo>
                    <a:pt x="1601" y="18261"/>
                  </a:lnTo>
                  <a:lnTo>
                    <a:pt x="1625" y="18261"/>
                  </a:lnTo>
                  <a:lnTo>
                    <a:pt x="1625" y="18219"/>
                  </a:lnTo>
                  <a:lnTo>
                    <a:pt x="1645" y="18197"/>
                  </a:lnTo>
                  <a:lnTo>
                    <a:pt x="1645" y="18174"/>
                  </a:lnTo>
                  <a:lnTo>
                    <a:pt x="1648" y="18155"/>
                  </a:lnTo>
                  <a:lnTo>
                    <a:pt x="1690" y="18045"/>
                  </a:lnTo>
                  <a:lnTo>
                    <a:pt x="1735" y="18045"/>
                  </a:lnTo>
                  <a:lnTo>
                    <a:pt x="1777" y="17998"/>
                  </a:lnTo>
                  <a:lnTo>
                    <a:pt x="1825" y="17998"/>
                  </a:lnTo>
                  <a:lnTo>
                    <a:pt x="1843" y="18045"/>
                  </a:lnTo>
                  <a:lnTo>
                    <a:pt x="1825" y="18063"/>
                  </a:lnTo>
                  <a:lnTo>
                    <a:pt x="1843" y="18129"/>
                  </a:lnTo>
                  <a:lnTo>
                    <a:pt x="1888" y="18129"/>
                  </a:lnTo>
                  <a:lnTo>
                    <a:pt x="1954" y="18174"/>
                  </a:lnTo>
                  <a:lnTo>
                    <a:pt x="1998" y="18174"/>
                  </a:lnTo>
                  <a:lnTo>
                    <a:pt x="2019" y="18197"/>
                  </a:lnTo>
                  <a:lnTo>
                    <a:pt x="2019" y="18284"/>
                  </a:lnTo>
                  <a:lnTo>
                    <a:pt x="2041" y="18284"/>
                  </a:lnTo>
                  <a:lnTo>
                    <a:pt x="2064" y="18308"/>
                  </a:lnTo>
                  <a:lnTo>
                    <a:pt x="2064" y="18372"/>
                  </a:lnTo>
                  <a:lnTo>
                    <a:pt x="2088" y="18392"/>
                  </a:lnTo>
                  <a:lnTo>
                    <a:pt x="2088" y="18416"/>
                  </a:lnTo>
                  <a:lnTo>
                    <a:pt x="2106" y="18437"/>
                  </a:lnTo>
                  <a:lnTo>
                    <a:pt x="2238" y="18437"/>
                  </a:lnTo>
                  <a:lnTo>
                    <a:pt x="2261" y="18461"/>
                  </a:lnTo>
                  <a:lnTo>
                    <a:pt x="2263" y="18479"/>
                  </a:lnTo>
                  <a:lnTo>
                    <a:pt x="2283" y="18526"/>
                  </a:lnTo>
                  <a:lnTo>
                    <a:pt x="2327" y="18526"/>
                  </a:lnTo>
                  <a:lnTo>
                    <a:pt x="2370" y="18481"/>
                  </a:lnTo>
                  <a:lnTo>
                    <a:pt x="2390" y="18503"/>
                  </a:lnTo>
                  <a:lnTo>
                    <a:pt x="2370" y="18548"/>
                  </a:lnTo>
                  <a:lnTo>
                    <a:pt x="2440" y="18608"/>
                  </a:lnTo>
                  <a:lnTo>
                    <a:pt x="2480" y="18634"/>
                  </a:lnTo>
                  <a:lnTo>
                    <a:pt x="2513" y="18665"/>
                  </a:lnTo>
                  <a:lnTo>
                    <a:pt x="2635" y="18877"/>
                  </a:lnTo>
                  <a:lnTo>
                    <a:pt x="2701" y="18897"/>
                  </a:lnTo>
                  <a:lnTo>
                    <a:pt x="2725" y="18877"/>
                  </a:lnTo>
                  <a:lnTo>
                    <a:pt x="2743" y="18897"/>
                  </a:lnTo>
                  <a:lnTo>
                    <a:pt x="2788" y="18897"/>
                  </a:lnTo>
                  <a:lnTo>
                    <a:pt x="2788" y="18834"/>
                  </a:lnTo>
                  <a:lnTo>
                    <a:pt x="2832" y="18837"/>
                  </a:lnTo>
                  <a:lnTo>
                    <a:pt x="2899" y="18855"/>
                  </a:lnTo>
                  <a:lnTo>
                    <a:pt x="2917" y="18810"/>
                  </a:lnTo>
                  <a:lnTo>
                    <a:pt x="2965" y="18810"/>
                  </a:lnTo>
                  <a:lnTo>
                    <a:pt x="2988" y="18790"/>
                  </a:lnTo>
                  <a:lnTo>
                    <a:pt x="3028" y="18790"/>
                  </a:lnTo>
                  <a:lnTo>
                    <a:pt x="3030" y="18808"/>
                  </a:lnTo>
                  <a:lnTo>
                    <a:pt x="3047" y="18855"/>
                  </a:lnTo>
                  <a:lnTo>
                    <a:pt x="3061" y="18921"/>
                  </a:lnTo>
                  <a:lnTo>
                    <a:pt x="3072" y="18987"/>
                  </a:lnTo>
                  <a:lnTo>
                    <a:pt x="3141" y="19003"/>
                  </a:lnTo>
                  <a:lnTo>
                    <a:pt x="3181" y="19008"/>
                  </a:lnTo>
                  <a:lnTo>
                    <a:pt x="3181" y="18834"/>
                  </a:lnTo>
                  <a:lnTo>
                    <a:pt x="3161" y="18810"/>
                  </a:lnTo>
                  <a:lnTo>
                    <a:pt x="3161" y="18790"/>
                  </a:lnTo>
                  <a:lnTo>
                    <a:pt x="3228" y="18745"/>
                  </a:lnTo>
                  <a:lnTo>
                    <a:pt x="3314" y="18897"/>
                  </a:lnTo>
                  <a:lnTo>
                    <a:pt x="3336" y="18897"/>
                  </a:lnTo>
                  <a:lnTo>
                    <a:pt x="3381" y="18945"/>
                  </a:lnTo>
                  <a:lnTo>
                    <a:pt x="3446" y="18945"/>
                  </a:lnTo>
                  <a:lnTo>
                    <a:pt x="3468" y="18987"/>
                  </a:lnTo>
                  <a:lnTo>
                    <a:pt x="3623" y="18945"/>
                  </a:lnTo>
                  <a:lnTo>
                    <a:pt x="3623" y="18963"/>
                  </a:lnTo>
                  <a:lnTo>
                    <a:pt x="3794" y="18890"/>
                  </a:lnTo>
                  <a:lnTo>
                    <a:pt x="3855" y="18848"/>
                  </a:lnTo>
                  <a:lnTo>
                    <a:pt x="3952" y="18724"/>
                  </a:lnTo>
                  <a:lnTo>
                    <a:pt x="4019" y="18688"/>
                  </a:lnTo>
                  <a:lnTo>
                    <a:pt x="4215" y="18613"/>
                  </a:lnTo>
                  <a:lnTo>
                    <a:pt x="4215" y="18634"/>
                  </a:lnTo>
                  <a:lnTo>
                    <a:pt x="4279" y="18608"/>
                  </a:lnTo>
                  <a:lnTo>
                    <a:pt x="4344" y="18570"/>
                  </a:lnTo>
                  <a:lnTo>
                    <a:pt x="4372" y="18526"/>
                  </a:lnTo>
                  <a:lnTo>
                    <a:pt x="4392" y="18503"/>
                  </a:lnTo>
                  <a:lnTo>
                    <a:pt x="4544" y="18437"/>
                  </a:lnTo>
                  <a:lnTo>
                    <a:pt x="4612" y="18498"/>
                  </a:lnTo>
                  <a:lnTo>
                    <a:pt x="4694" y="18548"/>
                  </a:lnTo>
                  <a:lnTo>
                    <a:pt x="4784" y="18503"/>
                  </a:lnTo>
                  <a:lnTo>
                    <a:pt x="4761" y="18461"/>
                  </a:lnTo>
                  <a:lnTo>
                    <a:pt x="4808" y="18421"/>
                  </a:lnTo>
                  <a:lnTo>
                    <a:pt x="4827" y="18405"/>
                  </a:lnTo>
                  <a:lnTo>
                    <a:pt x="4850" y="18392"/>
                  </a:lnTo>
                  <a:lnTo>
                    <a:pt x="4868" y="18426"/>
                  </a:lnTo>
                  <a:lnTo>
                    <a:pt x="4876" y="18443"/>
                  </a:lnTo>
                  <a:lnTo>
                    <a:pt x="4885" y="18463"/>
                  </a:lnTo>
                  <a:lnTo>
                    <a:pt x="4915" y="18570"/>
                  </a:lnTo>
                  <a:lnTo>
                    <a:pt x="4939" y="18592"/>
                  </a:lnTo>
                  <a:lnTo>
                    <a:pt x="4939" y="18701"/>
                  </a:lnTo>
                  <a:lnTo>
                    <a:pt x="4941" y="18724"/>
                  </a:lnTo>
                  <a:lnTo>
                    <a:pt x="4963" y="18761"/>
                  </a:lnTo>
                  <a:lnTo>
                    <a:pt x="5092" y="18897"/>
                  </a:lnTo>
                  <a:lnTo>
                    <a:pt x="5134" y="18897"/>
                  </a:lnTo>
                  <a:lnTo>
                    <a:pt x="5268" y="19097"/>
                  </a:lnTo>
                  <a:lnTo>
                    <a:pt x="5355" y="19097"/>
                  </a:lnTo>
                  <a:lnTo>
                    <a:pt x="5355" y="19030"/>
                  </a:lnTo>
                  <a:lnTo>
                    <a:pt x="5442" y="19030"/>
                  </a:lnTo>
                  <a:lnTo>
                    <a:pt x="5442" y="18987"/>
                  </a:lnTo>
                  <a:lnTo>
                    <a:pt x="5510" y="18987"/>
                  </a:lnTo>
                  <a:lnTo>
                    <a:pt x="5532" y="18963"/>
                  </a:lnTo>
                  <a:lnTo>
                    <a:pt x="5552" y="18963"/>
                  </a:lnTo>
                  <a:lnTo>
                    <a:pt x="5552" y="19008"/>
                  </a:lnTo>
                  <a:lnTo>
                    <a:pt x="5728" y="19053"/>
                  </a:lnTo>
                  <a:lnTo>
                    <a:pt x="5750" y="18945"/>
                  </a:lnTo>
                  <a:lnTo>
                    <a:pt x="5795" y="18897"/>
                  </a:lnTo>
                  <a:lnTo>
                    <a:pt x="5816" y="18810"/>
                  </a:lnTo>
                  <a:lnTo>
                    <a:pt x="5924" y="18810"/>
                  </a:lnTo>
                  <a:lnTo>
                    <a:pt x="5903" y="18701"/>
                  </a:lnTo>
                  <a:lnTo>
                    <a:pt x="5992" y="18634"/>
                  </a:lnTo>
                  <a:lnTo>
                    <a:pt x="6037" y="18766"/>
                  </a:lnTo>
                  <a:lnTo>
                    <a:pt x="6166" y="18810"/>
                  </a:lnTo>
                  <a:lnTo>
                    <a:pt x="6210" y="18745"/>
                  </a:lnTo>
                  <a:lnTo>
                    <a:pt x="6255" y="18766"/>
                  </a:lnTo>
                  <a:lnTo>
                    <a:pt x="6300" y="18681"/>
                  </a:lnTo>
                  <a:lnTo>
                    <a:pt x="6387" y="18724"/>
                  </a:lnTo>
                  <a:lnTo>
                    <a:pt x="6300" y="18790"/>
                  </a:lnTo>
                  <a:lnTo>
                    <a:pt x="6321" y="18855"/>
                  </a:lnTo>
                  <a:lnTo>
                    <a:pt x="6232" y="18897"/>
                  </a:lnTo>
                  <a:lnTo>
                    <a:pt x="6474" y="19208"/>
                  </a:lnTo>
                  <a:lnTo>
                    <a:pt x="6584" y="19208"/>
                  </a:lnTo>
                  <a:lnTo>
                    <a:pt x="6584" y="19250"/>
                  </a:lnTo>
                  <a:lnTo>
                    <a:pt x="6563" y="19271"/>
                  </a:lnTo>
                  <a:lnTo>
                    <a:pt x="6563" y="19316"/>
                  </a:lnTo>
                  <a:lnTo>
                    <a:pt x="6629" y="19382"/>
                  </a:lnTo>
                  <a:lnTo>
                    <a:pt x="6759" y="19382"/>
                  </a:lnTo>
                  <a:lnTo>
                    <a:pt x="6782" y="19424"/>
                  </a:lnTo>
                  <a:lnTo>
                    <a:pt x="6826" y="19403"/>
                  </a:lnTo>
                  <a:lnTo>
                    <a:pt x="6826" y="19448"/>
                  </a:lnTo>
                  <a:lnTo>
                    <a:pt x="6803" y="19471"/>
                  </a:lnTo>
                  <a:lnTo>
                    <a:pt x="6848" y="19600"/>
                  </a:lnTo>
                  <a:lnTo>
                    <a:pt x="6892" y="19600"/>
                  </a:lnTo>
                  <a:lnTo>
                    <a:pt x="6913" y="19624"/>
                  </a:lnTo>
                  <a:lnTo>
                    <a:pt x="6913" y="19645"/>
                  </a:lnTo>
                  <a:lnTo>
                    <a:pt x="7022" y="19711"/>
                  </a:lnTo>
                  <a:lnTo>
                    <a:pt x="7045" y="19797"/>
                  </a:lnTo>
                  <a:lnTo>
                    <a:pt x="7090" y="19797"/>
                  </a:lnTo>
                  <a:lnTo>
                    <a:pt x="7111" y="19887"/>
                  </a:lnTo>
                  <a:lnTo>
                    <a:pt x="7155" y="19864"/>
                  </a:lnTo>
                  <a:lnTo>
                    <a:pt x="7219" y="19887"/>
                  </a:lnTo>
                  <a:lnTo>
                    <a:pt x="7395" y="19779"/>
                  </a:lnTo>
                  <a:lnTo>
                    <a:pt x="7464" y="19797"/>
                  </a:lnTo>
                  <a:lnTo>
                    <a:pt x="7537" y="19695"/>
                  </a:lnTo>
                  <a:lnTo>
                    <a:pt x="7543" y="19686"/>
                  </a:lnTo>
                  <a:lnTo>
                    <a:pt x="7552" y="19680"/>
                  </a:lnTo>
                  <a:lnTo>
                    <a:pt x="7561" y="19676"/>
                  </a:lnTo>
                  <a:lnTo>
                    <a:pt x="7574" y="19675"/>
                  </a:lnTo>
                  <a:lnTo>
                    <a:pt x="7769" y="19666"/>
                  </a:lnTo>
                  <a:lnTo>
                    <a:pt x="7814" y="19624"/>
                  </a:lnTo>
                  <a:lnTo>
                    <a:pt x="7837" y="19624"/>
                  </a:lnTo>
                  <a:lnTo>
                    <a:pt x="7857" y="19600"/>
                  </a:lnTo>
                  <a:lnTo>
                    <a:pt x="7857" y="19579"/>
                  </a:lnTo>
                  <a:lnTo>
                    <a:pt x="7922" y="19535"/>
                  </a:lnTo>
                  <a:lnTo>
                    <a:pt x="7922" y="19513"/>
                  </a:lnTo>
                  <a:lnTo>
                    <a:pt x="7857" y="19513"/>
                  </a:lnTo>
                  <a:lnTo>
                    <a:pt x="7880" y="19490"/>
                  </a:lnTo>
                  <a:lnTo>
                    <a:pt x="7884" y="19448"/>
                  </a:lnTo>
                  <a:lnTo>
                    <a:pt x="7903" y="19382"/>
                  </a:lnTo>
                  <a:lnTo>
                    <a:pt x="7880" y="19382"/>
                  </a:lnTo>
                  <a:lnTo>
                    <a:pt x="7857" y="19361"/>
                  </a:lnTo>
                  <a:lnTo>
                    <a:pt x="7837" y="19361"/>
                  </a:lnTo>
                  <a:lnTo>
                    <a:pt x="7837" y="19292"/>
                  </a:lnTo>
                  <a:lnTo>
                    <a:pt x="7946" y="19226"/>
                  </a:lnTo>
                  <a:lnTo>
                    <a:pt x="8077" y="19208"/>
                  </a:lnTo>
                  <a:lnTo>
                    <a:pt x="8059" y="19161"/>
                  </a:lnTo>
                  <a:lnTo>
                    <a:pt x="8055" y="19139"/>
                  </a:lnTo>
                  <a:lnTo>
                    <a:pt x="8055" y="19097"/>
                  </a:lnTo>
                  <a:lnTo>
                    <a:pt x="8077" y="19074"/>
                  </a:lnTo>
                  <a:lnTo>
                    <a:pt x="8077" y="19008"/>
                  </a:lnTo>
                  <a:lnTo>
                    <a:pt x="8119" y="19008"/>
                  </a:lnTo>
                  <a:lnTo>
                    <a:pt x="8146" y="19030"/>
                  </a:lnTo>
                  <a:lnTo>
                    <a:pt x="8186" y="19053"/>
                  </a:lnTo>
                  <a:lnTo>
                    <a:pt x="8209" y="19008"/>
                  </a:lnTo>
                  <a:lnTo>
                    <a:pt x="8186" y="18987"/>
                  </a:lnTo>
                  <a:lnTo>
                    <a:pt x="8295" y="18945"/>
                  </a:lnTo>
                  <a:lnTo>
                    <a:pt x="8315" y="18910"/>
                  </a:lnTo>
                  <a:lnTo>
                    <a:pt x="8340" y="18877"/>
                  </a:lnTo>
                  <a:lnTo>
                    <a:pt x="8253" y="18745"/>
                  </a:lnTo>
                  <a:lnTo>
                    <a:pt x="8143" y="18766"/>
                  </a:lnTo>
                  <a:lnTo>
                    <a:pt x="8119" y="18724"/>
                  </a:lnTo>
                  <a:lnTo>
                    <a:pt x="8143" y="18701"/>
                  </a:lnTo>
                  <a:lnTo>
                    <a:pt x="8199" y="18534"/>
                  </a:lnTo>
                  <a:lnTo>
                    <a:pt x="8230" y="18416"/>
                  </a:lnTo>
                  <a:lnTo>
                    <a:pt x="8209" y="18392"/>
                  </a:lnTo>
                  <a:lnTo>
                    <a:pt x="8253" y="18152"/>
                  </a:lnTo>
                  <a:lnTo>
                    <a:pt x="8295" y="18129"/>
                  </a:lnTo>
                  <a:lnTo>
                    <a:pt x="8340" y="17910"/>
                  </a:lnTo>
                  <a:lnTo>
                    <a:pt x="8364" y="17910"/>
                  </a:lnTo>
                  <a:lnTo>
                    <a:pt x="8340" y="17800"/>
                  </a:lnTo>
                  <a:lnTo>
                    <a:pt x="8275" y="17823"/>
                  </a:lnTo>
                  <a:lnTo>
                    <a:pt x="8166" y="17781"/>
                  </a:lnTo>
                  <a:lnTo>
                    <a:pt x="8186" y="17734"/>
                  </a:lnTo>
                  <a:lnTo>
                    <a:pt x="8253" y="17714"/>
                  </a:lnTo>
                  <a:lnTo>
                    <a:pt x="8275" y="17671"/>
                  </a:lnTo>
                  <a:lnTo>
                    <a:pt x="8319" y="17671"/>
                  </a:lnTo>
                  <a:lnTo>
                    <a:pt x="8340" y="17581"/>
                  </a:lnTo>
                  <a:lnTo>
                    <a:pt x="8383" y="17537"/>
                  </a:lnTo>
                  <a:lnTo>
                    <a:pt x="8383" y="17494"/>
                  </a:lnTo>
                  <a:lnTo>
                    <a:pt x="8143" y="17494"/>
                  </a:lnTo>
                  <a:lnTo>
                    <a:pt x="8155" y="17410"/>
                  </a:lnTo>
                  <a:lnTo>
                    <a:pt x="8186" y="17318"/>
                  </a:lnTo>
                  <a:lnTo>
                    <a:pt x="8173" y="17251"/>
                  </a:lnTo>
                  <a:lnTo>
                    <a:pt x="8159" y="17187"/>
                  </a:lnTo>
                  <a:lnTo>
                    <a:pt x="8139" y="17149"/>
                  </a:lnTo>
                  <a:lnTo>
                    <a:pt x="8093" y="17090"/>
                  </a:lnTo>
                  <a:lnTo>
                    <a:pt x="8064" y="17038"/>
                  </a:lnTo>
                  <a:lnTo>
                    <a:pt x="8037" y="16987"/>
                  </a:lnTo>
                  <a:lnTo>
                    <a:pt x="8011" y="16934"/>
                  </a:lnTo>
                  <a:lnTo>
                    <a:pt x="7990" y="16881"/>
                  </a:lnTo>
                  <a:lnTo>
                    <a:pt x="8011" y="16858"/>
                  </a:lnTo>
                  <a:lnTo>
                    <a:pt x="7990" y="16836"/>
                  </a:lnTo>
                  <a:lnTo>
                    <a:pt x="7966" y="16836"/>
                  </a:lnTo>
                  <a:lnTo>
                    <a:pt x="7903" y="16769"/>
                  </a:lnTo>
                  <a:lnTo>
                    <a:pt x="7966" y="16660"/>
                  </a:lnTo>
                  <a:lnTo>
                    <a:pt x="7966" y="16636"/>
                  </a:lnTo>
                  <a:lnTo>
                    <a:pt x="8166" y="16418"/>
                  </a:lnTo>
                  <a:lnTo>
                    <a:pt x="8186" y="16418"/>
                  </a:lnTo>
                  <a:lnTo>
                    <a:pt x="8209" y="16353"/>
                  </a:lnTo>
                  <a:lnTo>
                    <a:pt x="8230" y="16353"/>
                  </a:lnTo>
                  <a:lnTo>
                    <a:pt x="8275" y="16395"/>
                  </a:lnTo>
                  <a:lnTo>
                    <a:pt x="8322" y="16376"/>
                  </a:lnTo>
                  <a:lnTo>
                    <a:pt x="8406" y="16353"/>
                  </a:lnTo>
                  <a:lnTo>
                    <a:pt x="8451" y="16529"/>
                  </a:lnTo>
                  <a:lnTo>
                    <a:pt x="8672" y="16594"/>
                  </a:lnTo>
                  <a:lnTo>
                    <a:pt x="8717" y="16552"/>
                  </a:lnTo>
                  <a:lnTo>
                    <a:pt x="8725" y="16545"/>
                  </a:lnTo>
                  <a:lnTo>
                    <a:pt x="8735" y="16542"/>
                  </a:lnTo>
                  <a:lnTo>
                    <a:pt x="8745" y="16539"/>
                  </a:lnTo>
                  <a:lnTo>
                    <a:pt x="8757" y="16540"/>
                  </a:lnTo>
                  <a:lnTo>
                    <a:pt x="8867" y="16550"/>
                  </a:lnTo>
                  <a:lnTo>
                    <a:pt x="8935" y="16505"/>
                  </a:lnTo>
                  <a:lnTo>
                    <a:pt x="8891" y="16395"/>
                  </a:lnTo>
                  <a:lnTo>
                    <a:pt x="8957" y="16329"/>
                  </a:lnTo>
                  <a:lnTo>
                    <a:pt x="9086" y="16374"/>
                  </a:lnTo>
                  <a:lnTo>
                    <a:pt x="9153" y="16329"/>
                  </a:lnTo>
                  <a:lnTo>
                    <a:pt x="9130" y="16242"/>
                  </a:lnTo>
                  <a:lnTo>
                    <a:pt x="9153" y="16220"/>
                  </a:lnTo>
                  <a:lnTo>
                    <a:pt x="9153" y="16176"/>
                  </a:lnTo>
                  <a:lnTo>
                    <a:pt x="9220" y="16220"/>
                  </a:lnTo>
                  <a:lnTo>
                    <a:pt x="9241" y="16263"/>
                  </a:lnTo>
                  <a:lnTo>
                    <a:pt x="9264" y="16263"/>
                  </a:lnTo>
                  <a:lnTo>
                    <a:pt x="9283" y="16242"/>
                  </a:lnTo>
                  <a:lnTo>
                    <a:pt x="9264" y="16131"/>
                  </a:lnTo>
                  <a:lnTo>
                    <a:pt x="9328" y="15978"/>
                  </a:lnTo>
                  <a:lnTo>
                    <a:pt x="9373" y="15958"/>
                  </a:lnTo>
                  <a:lnTo>
                    <a:pt x="9373" y="15913"/>
                  </a:lnTo>
                  <a:lnTo>
                    <a:pt x="9415" y="15909"/>
                  </a:lnTo>
                  <a:lnTo>
                    <a:pt x="9462" y="15891"/>
                  </a:lnTo>
                  <a:lnTo>
                    <a:pt x="9528" y="15913"/>
                  </a:lnTo>
                  <a:lnTo>
                    <a:pt x="9549" y="15869"/>
                  </a:lnTo>
                  <a:lnTo>
                    <a:pt x="9528" y="15847"/>
                  </a:lnTo>
                  <a:lnTo>
                    <a:pt x="9549" y="15826"/>
                  </a:lnTo>
                  <a:lnTo>
                    <a:pt x="9591" y="15847"/>
                  </a:lnTo>
                  <a:lnTo>
                    <a:pt x="9615" y="15826"/>
                  </a:lnTo>
                  <a:lnTo>
                    <a:pt x="9657" y="15822"/>
                  </a:lnTo>
                  <a:lnTo>
                    <a:pt x="9702" y="15802"/>
                  </a:lnTo>
                  <a:lnTo>
                    <a:pt x="9725" y="15826"/>
                  </a:lnTo>
                  <a:lnTo>
                    <a:pt x="9680" y="15869"/>
                  </a:lnTo>
                  <a:lnTo>
                    <a:pt x="9680" y="15913"/>
                  </a:lnTo>
                  <a:lnTo>
                    <a:pt x="9570" y="15936"/>
                  </a:lnTo>
                  <a:lnTo>
                    <a:pt x="9570" y="15978"/>
                  </a:lnTo>
                  <a:lnTo>
                    <a:pt x="9615" y="15978"/>
                  </a:lnTo>
                  <a:lnTo>
                    <a:pt x="9638" y="15936"/>
                  </a:lnTo>
                  <a:lnTo>
                    <a:pt x="9680" y="15936"/>
                  </a:lnTo>
                  <a:lnTo>
                    <a:pt x="9702" y="15978"/>
                  </a:lnTo>
                  <a:lnTo>
                    <a:pt x="9725" y="15958"/>
                  </a:lnTo>
                  <a:lnTo>
                    <a:pt x="9744" y="15934"/>
                  </a:lnTo>
                  <a:lnTo>
                    <a:pt x="9767" y="15891"/>
                  </a:lnTo>
                  <a:lnTo>
                    <a:pt x="9791" y="15891"/>
                  </a:lnTo>
                  <a:lnTo>
                    <a:pt x="9791" y="15958"/>
                  </a:lnTo>
                  <a:lnTo>
                    <a:pt x="9835" y="15737"/>
                  </a:lnTo>
                  <a:lnTo>
                    <a:pt x="9725" y="15695"/>
                  </a:lnTo>
                  <a:lnTo>
                    <a:pt x="9748" y="15653"/>
                  </a:lnTo>
                  <a:lnTo>
                    <a:pt x="9791" y="15605"/>
                  </a:lnTo>
                  <a:lnTo>
                    <a:pt x="9855" y="15605"/>
                  </a:lnTo>
                  <a:lnTo>
                    <a:pt x="9878" y="15629"/>
                  </a:lnTo>
                  <a:lnTo>
                    <a:pt x="9920" y="15605"/>
                  </a:lnTo>
                  <a:lnTo>
                    <a:pt x="9920" y="15562"/>
                  </a:lnTo>
                  <a:lnTo>
                    <a:pt x="9725" y="15518"/>
                  </a:lnTo>
                  <a:lnTo>
                    <a:pt x="9767" y="15342"/>
                  </a:lnTo>
                  <a:lnTo>
                    <a:pt x="9702" y="15342"/>
                  </a:lnTo>
                  <a:lnTo>
                    <a:pt x="9702" y="15363"/>
                  </a:lnTo>
                  <a:lnTo>
                    <a:pt x="9638" y="15342"/>
                  </a:lnTo>
                  <a:lnTo>
                    <a:pt x="9638" y="15255"/>
                  </a:lnTo>
                  <a:lnTo>
                    <a:pt x="9657" y="15231"/>
                  </a:lnTo>
                  <a:lnTo>
                    <a:pt x="9680" y="15211"/>
                  </a:lnTo>
                  <a:lnTo>
                    <a:pt x="9702" y="15211"/>
                  </a:lnTo>
                  <a:lnTo>
                    <a:pt x="9702" y="15124"/>
                  </a:lnTo>
                  <a:lnTo>
                    <a:pt x="9725" y="15100"/>
                  </a:lnTo>
                  <a:lnTo>
                    <a:pt x="9680" y="15079"/>
                  </a:lnTo>
                  <a:lnTo>
                    <a:pt x="9702" y="14991"/>
                  </a:lnTo>
                  <a:lnTo>
                    <a:pt x="9638" y="14926"/>
                  </a:lnTo>
                  <a:lnTo>
                    <a:pt x="9549" y="14926"/>
                  </a:lnTo>
                  <a:lnTo>
                    <a:pt x="9528" y="14884"/>
                  </a:lnTo>
                  <a:lnTo>
                    <a:pt x="9591" y="14860"/>
                  </a:lnTo>
                  <a:lnTo>
                    <a:pt x="9591" y="14837"/>
                  </a:lnTo>
                  <a:lnTo>
                    <a:pt x="9528" y="14837"/>
                  </a:lnTo>
                  <a:lnTo>
                    <a:pt x="9555" y="14512"/>
                  </a:lnTo>
                  <a:lnTo>
                    <a:pt x="9591" y="14421"/>
                  </a:lnTo>
                  <a:lnTo>
                    <a:pt x="9657" y="14113"/>
                  </a:lnTo>
                  <a:lnTo>
                    <a:pt x="9570" y="14092"/>
                  </a:lnTo>
                  <a:lnTo>
                    <a:pt x="9591" y="14002"/>
                  </a:lnTo>
                  <a:lnTo>
                    <a:pt x="9591" y="13850"/>
                  </a:lnTo>
                  <a:lnTo>
                    <a:pt x="9680" y="13763"/>
                  </a:lnTo>
                  <a:lnTo>
                    <a:pt x="9702" y="13586"/>
                  </a:lnTo>
                  <a:lnTo>
                    <a:pt x="9746" y="13586"/>
                  </a:lnTo>
                  <a:lnTo>
                    <a:pt x="9767" y="13652"/>
                  </a:lnTo>
                  <a:lnTo>
                    <a:pt x="9812" y="13664"/>
                  </a:lnTo>
                  <a:lnTo>
                    <a:pt x="9878" y="13652"/>
                  </a:lnTo>
                  <a:lnTo>
                    <a:pt x="9878" y="13608"/>
                  </a:lnTo>
                  <a:lnTo>
                    <a:pt x="9855" y="13608"/>
                  </a:lnTo>
                  <a:lnTo>
                    <a:pt x="9873" y="13521"/>
                  </a:lnTo>
                  <a:lnTo>
                    <a:pt x="9889" y="13368"/>
                  </a:lnTo>
                  <a:lnTo>
                    <a:pt x="9878" y="13302"/>
                  </a:lnTo>
                  <a:lnTo>
                    <a:pt x="9920" y="13302"/>
                  </a:lnTo>
                  <a:lnTo>
                    <a:pt x="9920" y="13257"/>
                  </a:lnTo>
                  <a:lnTo>
                    <a:pt x="9964" y="13212"/>
                  </a:lnTo>
                  <a:lnTo>
                    <a:pt x="9964" y="13279"/>
                  </a:lnTo>
                  <a:lnTo>
                    <a:pt x="10141" y="13279"/>
                  </a:lnTo>
                  <a:lnTo>
                    <a:pt x="10164" y="13302"/>
                  </a:lnTo>
                  <a:lnTo>
                    <a:pt x="10602" y="13302"/>
                  </a:lnTo>
                  <a:lnTo>
                    <a:pt x="10626" y="13344"/>
                  </a:lnTo>
                  <a:lnTo>
                    <a:pt x="10602" y="13344"/>
                  </a:lnTo>
                  <a:lnTo>
                    <a:pt x="10602" y="13412"/>
                  </a:lnTo>
                  <a:lnTo>
                    <a:pt x="10646" y="13455"/>
                  </a:lnTo>
                  <a:lnTo>
                    <a:pt x="10649" y="13565"/>
                  </a:lnTo>
                  <a:lnTo>
                    <a:pt x="10668" y="13697"/>
                  </a:lnTo>
                  <a:lnTo>
                    <a:pt x="10733" y="13723"/>
                  </a:lnTo>
                  <a:lnTo>
                    <a:pt x="10802" y="13763"/>
                  </a:lnTo>
                  <a:lnTo>
                    <a:pt x="10865" y="13739"/>
                  </a:lnTo>
                  <a:lnTo>
                    <a:pt x="11415" y="13081"/>
                  </a:lnTo>
                  <a:lnTo>
                    <a:pt x="11481" y="13081"/>
                  </a:lnTo>
                  <a:lnTo>
                    <a:pt x="11568" y="12599"/>
                  </a:lnTo>
                  <a:lnTo>
                    <a:pt x="11262" y="12534"/>
                  </a:lnTo>
                  <a:lnTo>
                    <a:pt x="11262" y="12336"/>
                  </a:lnTo>
                  <a:lnTo>
                    <a:pt x="11173" y="12357"/>
                  </a:lnTo>
                  <a:lnTo>
                    <a:pt x="11128" y="12312"/>
                  </a:lnTo>
                  <a:lnTo>
                    <a:pt x="11151" y="12292"/>
                  </a:lnTo>
                  <a:lnTo>
                    <a:pt x="11107" y="12202"/>
                  </a:lnTo>
                  <a:lnTo>
                    <a:pt x="11084" y="12202"/>
                  </a:lnTo>
                  <a:lnTo>
                    <a:pt x="11065" y="12160"/>
                  </a:lnTo>
                  <a:lnTo>
                    <a:pt x="11084" y="12139"/>
                  </a:lnTo>
                  <a:lnTo>
                    <a:pt x="11042" y="12070"/>
                  </a:lnTo>
                  <a:lnTo>
                    <a:pt x="11042" y="12005"/>
                  </a:lnTo>
                  <a:lnTo>
                    <a:pt x="11065" y="12005"/>
                  </a:lnTo>
                  <a:lnTo>
                    <a:pt x="11018" y="11963"/>
                  </a:lnTo>
                  <a:lnTo>
                    <a:pt x="11042" y="11918"/>
                  </a:lnTo>
                  <a:lnTo>
                    <a:pt x="11018" y="11876"/>
                  </a:lnTo>
                  <a:lnTo>
                    <a:pt x="10999" y="11876"/>
                  </a:lnTo>
                  <a:lnTo>
                    <a:pt x="10933" y="11831"/>
                  </a:lnTo>
                  <a:lnTo>
                    <a:pt x="10910" y="11807"/>
                  </a:lnTo>
                  <a:lnTo>
                    <a:pt x="10910" y="11741"/>
                  </a:lnTo>
                  <a:lnTo>
                    <a:pt x="10999" y="11676"/>
                  </a:lnTo>
                  <a:lnTo>
                    <a:pt x="11042" y="11723"/>
                  </a:lnTo>
                  <a:lnTo>
                    <a:pt x="11107" y="11634"/>
                  </a:lnTo>
                  <a:lnTo>
                    <a:pt x="11065" y="11478"/>
                  </a:lnTo>
                  <a:lnTo>
                    <a:pt x="11218" y="11305"/>
                  </a:lnTo>
                  <a:lnTo>
                    <a:pt x="11281" y="11325"/>
                  </a:lnTo>
                  <a:lnTo>
                    <a:pt x="11328" y="11171"/>
                  </a:lnTo>
                  <a:lnTo>
                    <a:pt x="11371" y="11171"/>
                  </a:lnTo>
                  <a:lnTo>
                    <a:pt x="11391" y="10996"/>
                  </a:lnTo>
                  <a:lnTo>
                    <a:pt x="11481" y="11041"/>
                  </a:lnTo>
                  <a:lnTo>
                    <a:pt x="11526" y="10886"/>
                  </a:lnTo>
                  <a:lnTo>
                    <a:pt x="11613" y="10907"/>
                  </a:lnTo>
                  <a:lnTo>
                    <a:pt x="11633" y="10733"/>
                  </a:lnTo>
                  <a:lnTo>
                    <a:pt x="12097" y="10800"/>
                  </a:lnTo>
                  <a:lnTo>
                    <a:pt x="12029" y="10689"/>
                  </a:lnTo>
                  <a:lnTo>
                    <a:pt x="12182" y="10733"/>
                  </a:lnTo>
                  <a:lnTo>
                    <a:pt x="12205" y="10602"/>
                  </a:lnTo>
                  <a:lnTo>
                    <a:pt x="12226" y="10602"/>
                  </a:lnTo>
                  <a:lnTo>
                    <a:pt x="12226" y="10536"/>
                  </a:lnTo>
                  <a:lnTo>
                    <a:pt x="12360" y="10491"/>
                  </a:lnTo>
                  <a:lnTo>
                    <a:pt x="12337" y="10425"/>
                  </a:lnTo>
                  <a:lnTo>
                    <a:pt x="12377" y="10315"/>
                  </a:lnTo>
                  <a:lnTo>
                    <a:pt x="12402" y="10118"/>
                  </a:lnTo>
                  <a:lnTo>
                    <a:pt x="12471" y="10104"/>
                  </a:lnTo>
                  <a:lnTo>
                    <a:pt x="12600" y="10096"/>
                  </a:lnTo>
                  <a:lnTo>
                    <a:pt x="12753" y="9878"/>
                  </a:lnTo>
                  <a:lnTo>
                    <a:pt x="12624" y="9393"/>
                  </a:lnTo>
                  <a:lnTo>
                    <a:pt x="12600" y="8888"/>
                  </a:lnTo>
                  <a:lnTo>
                    <a:pt x="12511" y="8868"/>
                  </a:lnTo>
                  <a:lnTo>
                    <a:pt x="12402" y="8955"/>
                  </a:lnTo>
                  <a:lnTo>
                    <a:pt x="12382" y="8955"/>
                  </a:lnTo>
                  <a:lnTo>
                    <a:pt x="12337" y="8910"/>
                  </a:lnTo>
                  <a:lnTo>
                    <a:pt x="12337" y="8888"/>
                  </a:lnTo>
                  <a:lnTo>
                    <a:pt x="12271" y="8879"/>
                  </a:lnTo>
                  <a:lnTo>
                    <a:pt x="12073" y="8888"/>
                  </a:lnTo>
                  <a:lnTo>
                    <a:pt x="12029" y="8646"/>
                  </a:lnTo>
                  <a:lnTo>
                    <a:pt x="11942" y="8670"/>
                  </a:lnTo>
                  <a:lnTo>
                    <a:pt x="11876" y="8362"/>
                  </a:lnTo>
                  <a:lnTo>
                    <a:pt x="11900" y="8362"/>
                  </a:lnTo>
                  <a:lnTo>
                    <a:pt x="11876" y="8122"/>
                  </a:lnTo>
                  <a:lnTo>
                    <a:pt x="12053" y="8077"/>
                  </a:lnTo>
                  <a:lnTo>
                    <a:pt x="12073" y="8012"/>
                  </a:lnTo>
                  <a:lnTo>
                    <a:pt x="12118" y="7990"/>
                  </a:lnTo>
                  <a:lnTo>
                    <a:pt x="12139" y="7901"/>
                  </a:lnTo>
                  <a:lnTo>
                    <a:pt x="12089" y="7848"/>
                  </a:lnTo>
                  <a:lnTo>
                    <a:pt x="12042" y="7810"/>
                  </a:lnTo>
                  <a:lnTo>
                    <a:pt x="11996" y="7774"/>
                  </a:lnTo>
                  <a:lnTo>
                    <a:pt x="11948" y="7738"/>
                  </a:lnTo>
                  <a:lnTo>
                    <a:pt x="11900" y="7704"/>
                  </a:lnTo>
                  <a:lnTo>
                    <a:pt x="12097" y="7090"/>
                  </a:lnTo>
                  <a:lnTo>
                    <a:pt x="11784" y="6903"/>
                  </a:lnTo>
                  <a:lnTo>
                    <a:pt x="11720" y="6873"/>
                  </a:lnTo>
                  <a:lnTo>
                    <a:pt x="11688" y="6860"/>
                  </a:lnTo>
                  <a:lnTo>
                    <a:pt x="11655" y="6849"/>
                  </a:lnTo>
                  <a:lnTo>
                    <a:pt x="11633" y="6761"/>
                  </a:lnTo>
                  <a:lnTo>
                    <a:pt x="11613" y="6741"/>
                  </a:lnTo>
                  <a:lnTo>
                    <a:pt x="11151" y="6719"/>
                  </a:lnTo>
                  <a:lnTo>
                    <a:pt x="10999" y="6609"/>
                  </a:lnTo>
                  <a:lnTo>
                    <a:pt x="10975" y="6609"/>
                  </a:lnTo>
                  <a:lnTo>
                    <a:pt x="10844" y="6456"/>
                  </a:lnTo>
                  <a:lnTo>
                    <a:pt x="10778" y="6214"/>
                  </a:lnTo>
                  <a:lnTo>
                    <a:pt x="10646" y="5927"/>
                  </a:lnTo>
                  <a:lnTo>
                    <a:pt x="10470" y="5820"/>
                  </a:lnTo>
                  <a:lnTo>
                    <a:pt x="10381" y="5831"/>
                  </a:lnTo>
                  <a:lnTo>
                    <a:pt x="10273" y="5820"/>
                  </a:lnTo>
                  <a:lnTo>
                    <a:pt x="10373" y="5378"/>
                  </a:lnTo>
                  <a:lnTo>
                    <a:pt x="10392" y="5290"/>
                  </a:lnTo>
                  <a:lnTo>
                    <a:pt x="10396" y="5267"/>
                  </a:lnTo>
                  <a:lnTo>
                    <a:pt x="10398" y="5256"/>
                  </a:lnTo>
                  <a:lnTo>
                    <a:pt x="10401" y="5246"/>
                  </a:lnTo>
                  <a:lnTo>
                    <a:pt x="10411" y="5203"/>
                  </a:lnTo>
                  <a:lnTo>
                    <a:pt x="10429" y="5114"/>
                  </a:lnTo>
                  <a:lnTo>
                    <a:pt x="10437" y="5070"/>
                  </a:lnTo>
                  <a:lnTo>
                    <a:pt x="10446" y="5027"/>
                  </a:lnTo>
                  <a:lnTo>
                    <a:pt x="10491" y="4764"/>
                  </a:lnTo>
                  <a:lnTo>
                    <a:pt x="10778" y="4829"/>
                  </a:lnTo>
                  <a:lnTo>
                    <a:pt x="10955" y="4169"/>
                  </a:lnTo>
                  <a:lnTo>
                    <a:pt x="11151" y="4215"/>
                  </a:lnTo>
                  <a:lnTo>
                    <a:pt x="11239" y="3864"/>
                  </a:lnTo>
                  <a:lnTo>
                    <a:pt x="11568" y="3906"/>
                  </a:lnTo>
                  <a:lnTo>
                    <a:pt x="11502" y="3624"/>
                  </a:lnTo>
                  <a:lnTo>
                    <a:pt x="11526" y="3603"/>
                  </a:lnTo>
                  <a:lnTo>
                    <a:pt x="11568" y="3580"/>
                  </a:lnTo>
                  <a:lnTo>
                    <a:pt x="11713" y="3030"/>
                  </a:lnTo>
                  <a:lnTo>
                    <a:pt x="11728" y="2899"/>
                  </a:lnTo>
                  <a:lnTo>
                    <a:pt x="11753" y="2792"/>
                  </a:lnTo>
                  <a:lnTo>
                    <a:pt x="11855" y="2570"/>
                  </a:lnTo>
                  <a:lnTo>
                    <a:pt x="11876" y="2174"/>
                  </a:lnTo>
                  <a:lnTo>
                    <a:pt x="11833" y="2130"/>
                  </a:lnTo>
                  <a:lnTo>
                    <a:pt x="11840" y="2090"/>
                  </a:lnTo>
                  <a:lnTo>
                    <a:pt x="11940" y="1843"/>
                  </a:lnTo>
                  <a:lnTo>
                    <a:pt x="11996" y="1608"/>
                  </a:lnTo>
                  <a:lnTo>
                    <a:pt x="12001" y="1585"/>
                  </a:lnTo>
                  <a:lnTo>
                    <a:pt x="12010" y="1562"/>
                  </a:lnTo>
                  <a:lnTo>
                    <a:pt x="12020" y="1539"/>
                  </a:lnTo>
                  <a:lnTo>
                    <a:pt x="12033" y="1519"/>
                  </a:lnTo>
                  <a:lnTo>
                    <a:pt x="12099" y="1429"/>
                  </a:lnTo>
                  <a:lnTo>
                    <a:pt x="12205" y="1316"/>
                  </a:lnTo>
                  <a:lnTo>
                    <a:pt x="12331" y="921"/>
                  </a:lnTo>
                  <a:lnTo>
                    <a:pt x="12338" y="895"/>
                  </a:lnTo>
                  <a:lnTo>
                    <a:pt x="12343" y="868"/>
                  </a:lnTo>
                  <a:lnTo>
                    <a:pt x="12344" y="854"/>
                  </a:lnTo>
                  <a:lnTo>
                    <a:pt x="12346" y="840"/>
                  </a:lnTo>
                  <a:lnTo>
                    <a:pt x="12349" y="814"/>
                  </a:lnTo>
                  <a:lnTo>
                    <a:pt x="12344" y="727"/>
                  </a:lnTo>
                  <a:lnTo>
                    <a:pt x="12340" y="688"/>
                  </a:lnTo>
                  <a:lnTo>
                    <a:pt x="12339" y="649"/>
                  </a:lnTo>
                  <a:lnTo>
                    <a:pt x="12340" y="610"/>
                  </a:lnTo>
                  <a:lnTo>
                    <a:pt x="12344" y="572"/>
                  </a:lnTo>
                  <a:lnTo>
                    <a:pt x="12353" y="398"/>
                  </a:lnTo>
                  <a:lnTo>
                    <a:pt x="12337" y="329"/>
                  </a:lnTo>
                  <a:lnTo>
                    <a:pt x="12382" y="263"/>
                  </a:lnTo>
                  <a:lnTo>
                    <a:pt x="12391" y="221"/>
                  </a:lnTo>
                  <a:lnTo>
                    <a:pt x="12468" y="67"/>
                  </a:lnTo>
                  <a:lnTo>
                    <a:pt x="12466" y="0"/>
                  </a:lnTo>
                </a:path>
              </a:pathLst>
            </a:custGeom>
            <a:noFill/>
            <a:ln w="0">
              <a:solidFill>
                <a:srgbClr val="00468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99"/>
                </a:solidFill>
                <a:latin typeface="+mn-lt"/>
              </a:endParaRPr>
            </a:p>
          </p:txBody>
        </p:sp>
        <p:sp>
          <p:nvSpPr>
            <p:cNvPr id="55" name="Freeform 8"/>
            <p:cNvSpPr>
              <a:spLocks/>
            </p:cNvSpPr>
            <p:nvPr/>
          </p:nvSpPr>
          <p:spPr bwMode="auto">
            <a:xfrm>
              <a:off x="2710" y="356"/>
              <a:ext cx="1310" cy="496"/>
            </a:xfrm>
            <a:custGeom>
              <a:avLst/>
              <a:gdLst>
                <a:gd name="T0" fmla="*/ 0 w 9174"/>
                <a:gd name="T1" fmla="*/ 0 h 3468"/>
                <a:gd name="T2" fmla="*/ 0 w 9174"/>
                <a:gd name="T3" fmla="*/ 0 h 3468"/>
                <a:gd name="T4" fmla="*/ 0 w 9174"/>
                <a:gd name="T5" fmla="*/ 0 h 3468"/>
                <a:gd name="T6" fmla="*/ 0 w 9174"/>
                <a:gd name="T7" fmla="*/ 0 h 3468"/>
                <a:gd name="T8" fmla="*/ 0 w 9174"/>
                <a:gd name="T9" fmla="*/ 0 h 3468"/>
                <a:gd name="T10" fmla="*/ 0 w 9174"/>
                <a:gd name="T11" fmla="*/ 0 h 3468"/>
                <a:gd name="T12" fmla="*/ 0 w 9174"/>
                <a:gd name="T13" fmla="*/ 0 h 3468"/>
                <a:gd name="T14" fmla="*/ 0 w 9174"/>
                <a:gd name="T15" fmla="*/ 0 h 3468"/>
                <a:gd name="T16" fmla="*/ 0 w 9174"/>
                <a:gd name="T17" fmla="*/ 0 h 3468"/>
                <a:gd name="T18" fmla="*/ 0 w 9174"/>
                <a:gd name="T19" fmla="*/ 0 h 3468"/>
                <a:gd name="T20" fmla="*/ 0 w 9174"/>
                <a:gd name="T21" fmla="*/ 0 h 3468"/>
                <a:gd name="T22" fmla="*/ 0 w 9174"/>
                <a:gd name="T23" fmla="*/ 0 h 3468"/>
                <a:gd name="T24" fmla="*/ 0 w 9174"/>
                <a:gd name="T25" fmla="*/ 0 h 3468"/>
                <a:gd name="T26" fmla="*/ 0 w 9174"/>
                <a:gd name="T27" fmla="*/ 0 h 3468"/>
                <a:gd name="T28" fmla="*/ 0 w 9174"/>
                <a:gd name="T29" fmla="*/ 0 h 3468"/>
                <a:gd name="T30" fmla="*/ 0 w 9174"/>
                <a:gd name="T31" fmla="*/ 0 h 3468"/>
                <a:gd name="T32" fmla="*/ 0 w 9174"/>
                <a:gd name="T33" fmla="*/ 0 h 3468"/>
                <a:gd name="T34" fmla="*/ 0 w 9174"/>
                <a:gd name="T35" fmla="*/ 0 h 3468"/>
                <a:gd name="T36" fmla="*/ 0 w 9174"/>
                <a:gd name="T37" fmla="*/ 0 h 3468"/>
                <a:gd name="T38" fmla="*/ 0 w 9174"/>
                <a:gd name="T39" fmla="*/ 0 h 3468"/>
                <a:gd name="T40" fmla="*/ 0 w 9174"/>
                <a:gd name="T41" fmla="*/ 0 h 3468"/>
                <a:gd name="T42" fmla="*/ 0 w 9174"/>
                <a:gd name="T43" fmla="*/ 0 h 3468"/>
                <a:gd name="T44" fmla="*/ 0 w 9174"/>
                <a:gd name="T45" fmla="*/ 0 h 3468"/>
                <a:gd name="T46" fmla="*/ 0 w 9174"/>
                <a:gd name="T47" fmla="*/ 0 h 3468"/>
                <a:gd name="T48" fmla="*/ 0 w 9174"/>
                <a:gd name="T49" fmla="*/ 0 h 3468"/>
                <a:gd name="T50" fmla="*/ 0 w 9174"/>
                <a:gd name="T51" fmla="*/ 0 h 3468"/>
                <a:gd name="T52" fmla="*/ 0 w 9174"/>
                <a:gd name="T53" fmla="*/ 0 h 3468"/>
                <a:gd name="T54" fmla="*/ 0 w 9174"/>
                <a:gd name="T55" fmla="*/ 0 h 3468"/>
                <a:gd name="T56" fmla="*/ 0 w 9174"/>
                <a:gd name="T57" fmla="*/ 0 h 3468"/>
                <a:gd name="T58" fmla="*/ 0 w 9174"/>
                <a:gd name="T59" fmla="*/ 0 h 3468"/>
                <a:gd name="T60" fmla="*/ 0 w 9174"/>
                <a:gd name="T61" fmla="*/ 0 h 3468"/>
                <a:gd name="T62" fmla="*/ 0 w 9174"/>
                <a:gd name="T63" fmla="*/ 0 h 3468"/>
                <a:gd name="T64" fmla="*/ 0 w 9174"/>
                <a:gd name="T65" fmla="*/ 0 h 3468"/>
                <a:gd name="T66" fmla="*/ 0 w 9174"/>
                <a:gd name="T67" fmla="*/ 0 h 3468"/>
                <a:gd name="T68" fmla="*/ 0 w 9174"/>
                <a:gd name="T69" fmla="*/ 0 h 3468"/>
                <a:gd name="T70" fmla="*/ 0 w 9174"/>
                <a:gd name="T71" fmla="*/ 0 h 3468"/>
                <a:gd name="T72" fmla="*/ 0 w 9174"/>
                <a:gd name="T73" fmla="*/ 0 h 3468"/>
                <a:gd name="T74" fmla="*/ 0 w 9174"/>
                <a:gd name="T75" fmla="*/ 0 h 3468"/>
                <a:gd name="T76" fmla="*/ 0 w 9174"/>
                <a:gd name="T77" fmla="*/ 0 h 3468"/>
                <a:gd name="T78" fmla="*/ 0 w 9174"/>
                <a:gd name="T79" fmla="*/ 0 h 346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174"/>
                <a:gd name="T121" fmla="*/ 0 h 3468"/>
                <a:gd name="T122" fmla="*/ 9174 w 9174"/>
                <a:gd name="T123" fmla="*/ 3468 h 346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174" h="3468">
                  <a:moveTo>
                    <a:pt x="9174" y="3468"/>
                  </a:moveTo>
                  <a:lnTo>
                    <a:pt x="9150" y="3250"/>
                  </a:lnTo>
                  <a:lnTo>
                    <a:pt x="9110" y="3031"/>
                  </a:lnTo>
                  <a:lnTo>
                    <a:pt x="9066" y="3015"/>
                  </a:lnTo>
                  <a:lnTo>
                    <a:pt x="8979" y="3008"/>
                  </a:lnTo>
                  <a:lnTo>
                    <a:pt x="8948" y="2937"/>
                  </a:lnTo>
                  <a:lnTo>
                    <a:pt x="8805" y="2261"/>
                  </a:lnTo>
                  <a:lnTo>
                    <a:pt x="8777" y="2176"/>
                  </a:lnTo>
                  <a:lnTo>
                    <a:pt x="8715" y="2041"/>
                  </a:lnTo>
                  <a:lnTo>
                    <a:pt x="8692" y="1845"/>
                  </a:lnTo>
                  <a:lnTo>
                    <a:pt x="8659" y="1795"/>
                  </a:lnTo>
                  <a:lnTo>
                    <a:pt x="8649" y="1775"/>
                  </a:lnTo>
                  <a:lnTo>
                    <a:pt x="8642" y="1755"/>
                  </a:lnTo>
                  <a:lnTo>
                    <a:pt x="8637" y="1734"/>
                  </a:lnTo>
                  <a:lnTo>
                    <a:pt x="8633" y="1712"/>
                  </a:lnTo>
                  <a:lnTo>
                    <a:pt x="8626" y="1581"/>
                  </a:lnTo>
                  <a:lnTo>
                    <a:pt x="8633" y="1518"/>
                  </a:lnTo>
                  <a:lnTo>
                    <a:pt x="8657" y="1476"/>
                  </a:lnTo>
                  <a:lnTo>
                    <a:pt x="8761" y="1383"/>
                  </a:lnTo>
                  <a:lnTo>
                    <a:pt x="8748" y="1274"/>
                  </a:lnTo>
                  <a:lnTo>
                    <a:pt x="8749" y="1257"/>
                  </a:lnTo>
                  <a:lnTo>
                    <a:pt x="8752" y="1242"/>
                  </a:lnTo>
                  <a:lnTo>
                    <a:pt x="8758" y="1227"/>
                  </a:lnTo>
                  <a:lnTo>
                    <a:pt x="8767" y="1212"/>
                  </a:lnTo>
                  <a:lnTo>
                    <a:pt x="8830" y="1154"/>
                  </a:lnTo>
                  <a:lnTo>
                    <a:pt x="8955" y="1097"/>
                  </a:lnTo>
                  <a:lnTo>
                    <a:pt x="8974" y="1031"/>
                  </a:lnTo>
                  <a:lnTo>
                    <a:pt x="8975" y="1015"/>
                  </a:lnTo>
                  <a:lnTo>
                    <a:pt x="8974" y="1001"/>
                  </a:lnTo>
                  <a:lnTo>
                    <a:pt x="8971" y="987"/>
                  </a:lnTo>
                  <a:lnTo>
                    <a:pt x="8967" y="972"/>
                  </a:lnTo>
                  <a:lnTo>
                    <a:pt x="8890" y="834"/>
                  </a:lnTo>
                  <a:lnTo>
                    <a:pt x="8890" y="813"/>
                  </a:lnTo>
                  <a:lnTo>
                    <a:pt x="8999" y="705"/>
                  </a:lnTo>
                  <a:lnTo>
                    <a:pt x="8972" y="641"/>
                  </a:lnTo>
                  <a:lnTo>
                    <a:pt x="8890" y="549"/>
                  </a:lnTo>
                  <a:lnTo>
                    <a:pt x="8890" y="505"/>
                  </a:lnTo>
                  <a:lnTo>
                    <a:pt x="8870" y="307"/>
                  </a:lnTo>
                  <a:lnTo>
                    <a:pt x="8890" y="176"/>
                  </a:lnTo>
                  <a:lnTo>
                    <a:pt x="8847" y="152"/>
                  </a:lnTo>
                  <a:lnTo>
                    <a:pt x="8761" y="89"/>
                  </a:lnTo>
                  <a:lnTo>
                    <a:pt x="8737" y="0"/>
                  </a:lnTo>
                  <a:lnTo>
                    <a:pt x="8563" y="152"/>
                  </a:lnTo>
                  <a:lnTo>
                    <a:pt x="8474" y="110"/>
                  </a:lnTo>
                  <a:lnTo>
                    <a:pt x="8428" y="152"/>
                  </a:lnTo>
                  <a:lnTo>
                    <a:pt x="8386" y="134"/>
                  </a:lnTo>
                  <a:lnTo>
                    <a:pt x="8323" y="265"/>
                  </a:lnTo>
                  <a:lnTo>
                    <a:pt x="8299" y="331"/>
                  </a:lnTo>
                  <a:lnTo>
                    <a:pt x="8276" y="352"/>
                  </a:lnTo>
                  <a:lnTo>
                    <a:pt x="8276" y="373"/>
                  </a:lnTo>
                  <a:lnTo>
                    <a:pt x="8234" y="416"/>
                  </a:lnTo>
                  <a:lnTo>
                    <a:pt x="8234" y="439"/>
                  </a:lnTo>
                  <a:lnTo>
                    <a:pt x="8189" y="484"/>
                  </a:lnTo>
                  <a:lnTo>
                    <a:pt x="8186" y="505"/>
                  </a:lnTo>
                  <a:lnTo>
                    <a:pt x="8165" y="549"/>
                  </a:lnTo>
                  <a:lnTo>
                    <a:pt x="8144" y="549"/>
                  </a:lnTo>
                  <a:lnTo>
                    <a:pt x="8123" y="571"/>
                  </a:lnTo>
                  <a:lnTo>
                    <a:pt x="8099" y="549"/>
                  </a:lnTo>
                  <a:lnTo>
                    <a:pt x="8079" y="549"/>
                  </a:lnTo>
                  <a:lnTo>
                    <a:pt x="8036" y="594"/>
                  </a:lnTo>
                  <a:lnTo>
                    <a:pt x="8015" y="592"/>
                  </a:lnTo>
                  <a:lnTo>
                    <a:pt x="7970" y="571"/>
                  </a:lnTo>
                  <a:lnTo>
                    <a:pt x="7926" y="561"/>
                  </a:lnTo>
                  <a:lnTo>
                    <a:pt x="7792" y="571"/>
                  </a:lnTo>
                  <a:lnTo>
                    <a:pt x="7792" y="747"/>
                  </a:lnTo>
                  <a:lnTo>
                    <a:pt x="4258" y="747"/>
                  </a:lnTo>
                  <a:lnTo>
                    <a:pt x="4214" y="878"/>
                  </a:lnTo>
                  <a:lnTo>
                    <a:pt x="3401" y="660"/>
                  </a:lnTo>
                  <a:lnTo>
                    <a:pt x="3382" y="813"/>
                  </a:lnTo>
                  <a:lnTo>
                    <a:pt x="3247" y="789"/>
                  </a:lnTo>
                  <a:lnTo>
                    <a:pt x="3182" y="1076"/>
                  </a:lnTo>
                  <a:lnTo>
                    <a:pt x="2853" y="1010"/>
                  </a:lnTo>
                  <a:lnTo>
                    <a:pt x="2700" y="1560"/>
                  </a:lnTo>
                  <a:lnTo>
                    <a:pt x="2745" y="1623"/>
                  </a:lnTo>
                  <a:lnTo>
                    <a:pt x="2632" y="2041"/>
                  </a:lnTo>
                  <a:lnTo>
                    <a:pt x="1713" y="1757"/>
                  </a:lnTo>
                  <a:lnTo>
                    <a:pt x="1513" y="2413"/>
                  </a:lnTo>
                  <a:lnTo>
                    <a:pt x="615" y="2197"/>
                  </a:lnTo>
                  <a:lnTo>
                    <a:pt x="441" y="2853"/>
                  </a:lnTo>
                  <a:lnTo>
                    <a:pt x="133" y="2768"/>
                  </a:lnTo>
                  <a:lnTo>
                    <a:pt x="0" y="3337"/>
                  </a:lnTo>
                </a:path>
              </a:pathLst>
            </a:custGeom>
            <a:noFill/>
            <a:ln w="0">
              <a:solidFill>
                <a:srgbClr val="00468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99"/>
                </a:solidFill>
                <a:latin typeface="+mn-lt"/>
              </a:endParaRPr>
            </a:p>
          </p:txBody>
        </p:sp>
        <p:sp>
          <p:nvSpPr>
            <p:cNvPr id="56" name="Freeform 9"/>
            <p:cNvSpPr>
              <a:spLocks/>
            </p:cNvSpPr>
            <p:nvPr/>
          </p:nvSpPr>
          <p:spPr bwMode="auto">
            <a:xfrm>
              <a:off x="2337" y="833"/>
              <a:ext cx="719" cy="1358"/>
            </a:xfrm>
            <a:custGeom>
              <a:avLst/>
              <a:gdLst>
                <a:gd name="T0" fmla="*/ 0 w 5037"/>
                <a:gd name="T1" fmla="*/ 0 h 9504"/>
                <a:gd name="T2" fmla="*/ 0 w 5037"/>
                <a:gd name="T3" fmla="*/ 0 h 9504"/>
                <a:gd name="T4" fmla="*/ 0 w 5037"/>
                <a:gd name="T5" fmla="*/ 0 h 9504"/>
                <a:gd name="T6" fmla="*/ 0 w 5037"/>
                <a:gd name="T7" fmla="*/ 0 h 9504"/>
                <a:gd name="T8" fmla="*/ 0 w 5037"/>
                <a:gd name="T9" fmla="*/ 0 h 9504"/>
                <a:gd name="T10" fmla="*/ 0 w 5037"/>
                <a:gd name="T11" fmla="*/ 0 h 9504"/>
                <a:gd name="T12" fmla="*/ 0 w 5037"/>
                <a:gd name="T13" fmla="*/ 0 h 9504"/>
                <a:gd name="T14" fmla="*/ 0 w 5037"/>
                <a:gd name="T15" fmla="*/ 0 h 9504"/>
                <a:gd name="T16" fmla="*/ 0 w 5037"/>
                <a:gd name="T17" fmla="*/ 0 h 9504"/>
                <a:gd name="T18" fmla="*/ 0 w 5037"/>
                <a:gd name="T19" fmla="*/ 0 h 9504"/>
                <a:gd name="T20" fmla="*/ 0 w 5037"/>
                <a:gd name="T21" fmla="*/ 0 h 9504"/>
                <a:gd name="T22" fmla="*/ 0 w 5037"/>
                <a:gd name="T23" fmla="*/ 0 h 9504"/>
                <a:gd name="T24" fmla="*/ 0 w 5037"/>
                <a:gd name="T25" fmla="*/ 0 h 9504"/>
                <a:gd name="T26" fmla="*/ 0 w 5037"/>
                <a:gd name="T27" fmla="*/ 0 h 9504"/>
                <a:gd name="T28" fmla="*/ 0 w 5037"/>
                <a:gd name="T29" fmla="*/ 0 h 9504"/>
                <a:gd name="T30" fmla="*/ 0 w 5037"/>
                <a:gd name="T31" fmla="*/ 0 h 9504"/>
                <a:gd name="T32" fmla="*/ 0 w 5037"/>
                <a:gd name="T33" fmla="*/ 0 h 9504"/>
                <a:gd name="T34" fmla="*/ 0 w 5037"/>
                <a:gd name="T35" fmla="*/ 0 h 9504"/>
                <a:gd name="T36" fmla="*/ 0 w 5037"/>
                <a:gd name="T37" fmla="*/ 0 h 9504"/>
                <a:gd name="T38" fmla="*/ 0 w 5037"/>
                <a:gd name="T39" fmla="*/ 0 h 9504"/>
                <a:gd name="T40" fmla="*/ 0 w 5037"/>
                <a:gd name="T41" fmla="*/ 0 h 9504"/>
                <a:gd name="T42" fmla="*/ 0 w 5037"/>
                <a:gd name="T43" fmla="*/ 0 h 9504"/>
                <a:gd name="T44" fmla="*/ 0 w 5037"/>
                <a:gd name="T45" fmla="*/ 0 h 9504"/>
                <a:gd name="T46" fmla="*/ 0 w 5037"/>
                <a:gd name="T47" fmla="*/ 0 h 9504"/>
                <a:gd name="T48" fmla="*/ 0 w 5037"/>
                <a:gd name="T49" fmla="*/ 0 h 9504"/>
                <a:gd name="T50" fmla="*/ 0 w 5037"/>
                <a:gd name="T51" fmla="*/ 0 h 9504"/>
                <a:gd name="T52" fmla="*/ 0 w 5037"/>
                <a:gd name="T53" fmla="*/ 0 h 9504"/>
                <a:gd name="T54" fmla="*/ 0 w 5037"/>
                <a:gd name="T55" fmla="*/ 0 h 9504"/>
                <a:gd name="T56" fmla="*/ 0 w 5037"/>
                <a:gd name="T57" fmla="*/ 0 h 9504"/>
                <a:gd name="T58" fmla="*/ 0 w 5037"/>
                <a:gd name="T59" fmla="*/ 0 h 9504"/>
                <a:gd name="T60" fmla="*/ 0 w 5037"/>
                <a:gd name="T61" fmla="*/ 0 h 9504"/>
                <a:gd name="T62" fmla="*/ 0 w 5037"/>
                <a:gd name="T63" fmla="*/ 0 h 9504"/>
                <a:gd name="T64" fmla="*/ 0 w 5037"/>
                <a:gd name="T65" fmla="*/ 0 h 9504"/>
                <a:gd name="T66" fmla="*/ 0 w 5037"/>
                <a:gd name="T67" fmla="*/ 0 h 9504"/>
                <a:gd name="T68" fmla="*/ 0 w 5037"/>
                <a:gd name="T69" fmla="*/ 0 h 9504"/>
                <a:gd name="T70" fmla="*/ 0 w 5037"/>
                <a:gd name="T71" fmla="*/ 0 h 9504"/>
                <a:gd name="T72" fmla="*/ 0 w 5037"/>
                <a:gd name="T73" fmla="*/ 0 h 9504"/>
                <a:gd name="T74" fmla="*/ 0 w 5037"/>
                <a:gd name="T75" fmla="*/ 0 h 9504"/>
                <a:gd name="T76" fmla="*/ 0 w 5037"/>
                <a:gd name="T77" fmla="*/ 0 h 9504"/>
                <a:gd name="T78" fmla="*/ 0 w 5037"/>
                <a:gd name="T79" fmla="*/ 0 h 9504"/>
                <a:gd name="T80" fmla="*/ 0 w 5037"/>
                <a:gd name="T81" fmla="*/ 0 h 9504"/>
                <a:gd name="T82" fmla="*/ 0 w 5037"/>
                <a:gd name="T83" fmla="*/ 0 h 9504"/>
                <a:gd name="T84" fmla="*/ 0 w 5037"/>
                <a:gd name="T85" fmla="*/ 0 h 9504"/>
                <a:gd name="T86" fmla="*/ 0 w 5037"/>
                <a:gd name="T87" fmla="*/ 0 h 9504"/>
                <a:gd name="T88" fmla="*/ 0 w 5037"/>
                <a:gd name="T89" fmla="*/ 0 h 9504"/>
                <a:gd name="T90" fmla="*/ 0 w 5037"/>
                <a:gd name="T91" fmla="*/ 0 h 9504"/>
                <a:gd name="T92" fmla="*/ 0 w 5037"/>
                <a:gd name="T93" fmla="*/ 0 h 9504"/>
                <a:gd name="T94" fmla="*/ 0 w 5037"/>
                <a:gd name="T95" fmla="*/ 0 h 9504"/>
                <a:gd name="T96" fmla="*/ 0 w 5037"/>
                <a:gd name="T97" fmla="*/ 0 h 9504"/>
                <a:gd name="T98" fmla="*/ 0 w 5037"/>
                <a:gd name="T99" fmla="*/ 0 h 95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037"/>
                <a:gd name="T151" fmla="*/ 0 h 9504"/>
                <a:gd name="T152" fmla="*/ 5037 w 5037"/>
                <a:gd name="T153" fmla="*/ 9504 h 950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037" h="9504">
                  <a:moveTo>
                    <a:pt x="22" y="8733"/>
                  </a:moveTo>
                  <a:lnTo>
                    <a:pt x="66" y="8735"/>
                  </a:lnTo>
                  <a:lnTo>
                    <a:pt x="90" y="8757"/>
                  </a:lnTo>
                  <a:lnTo>
                    <a:pt x="90" y="8801"/>
                  </a:lnTo>
                  <a:lnTo>
                    <a:pt x="0" y="8822"/>
                  </a:lnTo>
                  <a:lnTo>
                    <a:pt x="27" y="8833"/>
                  </a:lnTo>
                  <a:lnTo>
                    <a:pt x="55" y="8845"/>
                  </a:lnTo>
                  <a:lnTo>
                    <a:pt x="81" y="8857"/>
                  </a:lnTo>
                  <a:lnTo>
                    <a:pt x="108" y="8872"/>
                  </a:lnTo>
                  <a:lnTo>
                    <a:pt x="200" y="8933"/>
                  </a:lnTo>
                  <a:lnTo>
                    <a:pt x="222" y="8933"/>
                  </a:lnTo>
                  <a:lnTo>
                    <a:pt x="240" y="8956"/>
                  </a:lnTo>
                  <a:lnTo>
                    <a:pt x="284" y="8961"/>
                  </a:lnTo>
                  <a:lnTo>
                    <a:pt x="330" y="8973"/>
                  </a:lnTo>
                  <a:lnTo>
                    <a:pt x="375" y="8987"/>
                  </a:lnTo>
                  <a:lnTo>
                    <a:pt x="464" y="9019"/>
                  </a:lnTo>
                  <a:lnTo>
                    <a:pt x="440" y="9041"/>
                  </a:lnTo>
                  <a:lnTo>
                    <a:pt x="484" y="9064"/>
                  </a:lnTo>
                  <a:lnTo>
                    <a:pt x="527" y="9019"/>
                  </a:lnTo>
                  <a:lnTo>
                    <a:pt x="704" y="9086"/>
                  </a:lnTo>
                  <a:lnTo>
                    <a:pt x="748" y="9064"/>
                  </a:lnTo>
                  <a:lnTo>
                    <a:pt x="790" y="9109"/>
                  </a:lnTo>
                  <a:lnTo>
                    <a:pt x="790" y="9130"/>
                  </a:lnTo>
                  <a:lnTo>
                    <a:pt x="835" y="9151"/>
                  </a:lnTo>
                  <a:lnTo>
                    <a:pt x="835" y="9130"/>
                  </a:lnTo>
                  <a:lnTo>
                    <a:pt x="922" y="9172"/>
                  </a:lnTo>
                  <a:lnTo>
                    <a:pt x="922" y="9195"/>
                  </a:lnTo>
                  <a:lnTo>
                    <a:pt x="966" y="9219"/>
                  </a:lnTo>
                  <a:lnTo>
                    <a:pt x="990" y="9195"/>
                  </a:lnTo>
                  <a:lnTo>
                    <a:pt x="1077" y="9219"/>
                  </a:lnTo>
                  <a:lnTo>
                    <a:pt x="1077" y="9238"/>
                  </a:lnTo>
                  <a:lnTo>
                    <a:pt x="1141" y="9272"/>
                  </a:lnTo>
                  <a:lnTo>
                    <a:pt x="1173" y="9291"/>
                  </a:lnTo>
                  <a:lnTo>
                    <a:pt x="1206" y="9311"/>
                  </a:lnTo>
                  <a:lnTo>
                    <a:pt x="1253" y="9348"/>
                  </a:lnTo>
                  <a:lnTo>
                    <a:pt x="1362" y="9372"/>
                  </a:lnTo>
                  <a:lnTo>
                    <a:pt x="1385" y="9348"/>
                  </a:lnTo>
                  <a:lnTo>
                    <a:pt x="1449" y="9372"/>
                  </a:lnTo>
                  <a:lnTo>
                    <a:pt x="1449" y="9393"/>
                  </a:lnTo>
                  <a:lnTo>
                    <a:pt x="1493" y="9415"/>
                  </a:lnTo>
                  <a:lnTo>
                    <a:pt x="1538" y="9393"/>
                  </a:lnTo>
                  <a:lnTo>
                    <a:pt x="1582" y="9415"/>
                  </a:lnTo>
                  <a:lnTo>
                    <a:pt x="1582" y="9459"/>
                  </a:lnTo>
                  <a:lnTo>
                    <a:pt x="1757" y="9482"/>
                  </a:lnTo>
                  <a:lnTo>
                    <a:pt x="1671" y="9415"/>
                  </a:lnTo>
                  <a:lnTo>
                    <a:pt x="1691" y="9393"/>
                  </a:lnTo>
                  <a:lnTo>
                    <a:pt x="1757" y="9415"/>
                  </a:lnTo>
                  <a:lnTo>
                    <a:pt x="1780" y="9482"/>
                  </a:lnTo>
                  <a:lnTo>
                    <a:pt x="1846" y="9504"/>
                  </a:lnTo>
                  <a:lnTo>
                    <a:pt x="1956" y="9438"/>
                  </a:lnTo>
                  <a:lnTo>
                    <a:pt x="2046" y="9482"/>
                  </a:lnTo>
                  <a:lnTo>
                    <a:pt x="2064" y="9393"/>
                  </a:lnTo>
                  <a:lnTo>
                    <a:pt x="2046" y="9372"/>
                  </a:lnTo>
                  <a:lnTo>
                    <a:pt x="2064" y="9282"/>
                  </a:lnTo>
                  <a:lnTo>
                    <a:pt x="2022" y="9262"/>
                  </a:lnTo>
                  <a:lnTo>
                    <a:pt x="2086" y="9238"/>
                  </a:lnTo>
                  <a:lnTo>
                    <a:pt x="1975" y="9041"/>
                  </a:lnTo>
                  <a:lnTo>
                    <a:pt x="2064" y="8999"/>
                  </a:lnTo>
                  <a:lnTo>
                    <a:pt x="2086" y="8846"/>
                  </a:lnTo>
                  <a:lnTo>
                    <a:pt x="2064" y="8846"/>
                  </a:lnTo>
                  <a:lnTo>
                    <a:pt x="2064" y="8866"/>
                  </a:lnTo>
                  <a:lnTo>
                    <a:pt x="2022" y="8866"/>
                  </a:lnTo>
                  <a:lnTo>
                    <a:pt x="2022" y="8846"/>
                  </a:lnTo>
                  <a:lnTo>
                    <a:pt x="1975" y="8801"/>
                  </a:lnTo>
                  <a:lnTo>
                    <a:pt x="1975" y="8712"/>
                  </a:lnTo>
                  <a:lnTo>
                    <a:pt x="2022" y="8693"/>
                  </a:lnTo>
                  <a:lnTo>
                    <a:pt x="2022" y="8646"/>
                  </a:lnTo>
                  <a:lnTo>
                    <a:pt x="2130" y="8604"/>
                  </a:lnTo>
                  <a:lnTo>
                    <a:pt x="2525" y="8625"/>
                  </a:lnTo>
                  <a:lnTo>
                    <a:pt x="2899" y="8693"/>
                  </a:lnTo>
                  <a:lnTo>
                    <a:pt x="2922" y="8625"/>
                  </a:lnTo>
                  <a:lnTo>
                    <a:pt x="2988" y="8604"/>
                  </a:lnTo>
                  <a:lnTo>
                    <a:pt x="2988" y="8559"/>
                  </a:lnTo>
                  <a:lnTo>
                    <a:pt x="2944" y="8537"/>
                  </a:lnTo>
                  <a:lnTo>
                    <a:pt x="2964" y="8385"/>
                  </a:lnTo>
                  <a:lnTo>
                    <a:pt x="3320" y="8500"/>
                  </a:lnTo>
                  <a:lnTo>
                    <a:pt x="3449" y="8514"/>
                  </a:lnTo>
                  <a:lnTo>
                    <a:pt x="3536" y="8296"/>
                  </a:lnTo>
                  <a:lnTo>
                    <a:pt x="3865" y="8208"/>
                  </a:lnTo>
                  <a:lnTo>
                    <a:pt x="3865" y="8166"/>
                  </a:lnTo>
                  <a:lnTo>
                    <a:pt x="3889" y="8166"/>
                  </a:lnTo>
                  <a:lnTo>
                    <a:pt x="3889" y="8121"/>
                  </a:lnTo>
                  <a:lnTo>
                    <a:pt x="3909" y="8121"/>
                  </a:lnTo>
                  <a:lnTo>
                    <a:pt x="3909" y="8079"/>
                  </a:lnTo>
                  <a:lnTo>
                    <a:pt x="3931" y="8079"/>
                  </a:lnTo>
                  <a:lnTo>
                    <a:pt x="3931" y="8032"/>
                  </a:lnTo>
                  <a:lnTo>
                    <a:pt x="3952" y="8032"/>
                  </a:lnTo>
                  <a:lnTo>
                    <a:pt x="3952" y="8079"/>
                  </a:lnTo>
                  <a:lnTo>
                    <a:pt x="3997" y="8079"/>
                  </a:lnTo>
                  <a:lnTo>
                    <a:pt x="3997" y="8166"/>
                  </a:lnTo>
                  <a:lnTo>
                    <a:pt x="4015" y="8166"/>
                  </a:lnTo>
                  <a:lnTo>
                    <a:pt x="4062" y="8099"/>
                  </a:lnTo>
                  <a:lnTo>
                    <a:pt x="4126" y="8079"/>
                  </a:lnTo>
                  <a:lnTo>
                    <a:pt x="4126" y="7990"/>
                  </a:lnTo>
                  <a:lnTo>
                    <a:pt x="4260" y="7924"/>
                  </a:lnTo>
                  <a:lnTo>
                    <a:pt x="4324" y="7952"/>
                  </a:lnTo>
                  <a:lnTo>
                    <a:pt x="4387" y="7983"/>
                  </a:lnTo>
                  <a:lnTo>
                    <a:pt x="4449" y="8016"/>
                  </a:lnTo>
                  <a:lnTo>
                    <a:pt x="4511" y="8052"/>
                  </a:lnTo>
                  <a:lnTo>
                    <a:pt x="4570" y="8085"/>
                  </a:lnTo>
                  <a:lnTo>
                    <a:pt x="4629" y="8123"/>
                  </a:lnTo>
                  <a:lnTo>
                    <a:pt x="4686" y="8163"/>
                  </a:lnTo>
                  <a:lnTo>
                    <a:pt x="4744" y="8206"/>
                  </a:lnTo>
                  <a:lnTo>
                    <a:pt x="4807" y="8253"/>
                  </a:lnTo>
                  <a:lnTo>
                    <a:pt x="4853" y="8385"/>
                  </a:lnTo>
                  <a:lnTo>
                    <a:pt x="4873" y="8428"/>
                  </a:lnTo>
                  <a:lnTo>
                    <a:pt x="4940" y="8428"/>
                  </a:lnTo>
                  <a:lnTo>
                    <a:pt x="4963" y="8364"/>
                  </a:lnTo>
                  <a:lnTo>
                    <a:pt x="4972" y="8335"/>
                  </a:lnTo>
                  <a:lnTo>
                    <a:pt x="4983" y="8308"/>
                  </a:lnTo>
                  <a:lnTo>
                    <a:pt x="5000" y="8252"/>
                  </a:lnTo>
                  <a:lnTo>
                    <a:pt x="5016" y="8195"/>
                  </a:lnTo>
                  <a:lnTo>
                    <a:pt x="5022" y="8166"/>
                  </a:lnTo>
                  <a:lnTo>
                    <a:pt x="5025" y="8152"/>
                  </a:lnTo>
                  <a:lnTo>
                    <a:pt x="5029" y="8139"/>
                  </a:lnTo>
                  <a:lnTo>
                    <a:pt x="5033" y="8114"/>
                  </a:lnTo>
                  <a:lnTo>
                    <a:pt x="5036" y="8092"/>
                  </a:lnTo>
                  <a:lnTo>
                    <a:pt x="5037" y="8067"/>
                  </a:lnTo>
                  <a:lnTo>
                    <a:pt x="5037" y="8044"/>
                  </a:lnTo>
                  <a:lnTo>
                    <a:pt x="5033" y="7997"/>
                  </a:lnTo>
                  <a:lnTo>
                    <a:pt x="5029" y="7975"/>
                  </a:lnTo>
                  <a:lnTo>
                    <a:pt x="5024" y="7952"/>
                  </a:lnTo>
                  <a:lnTo>
                    <a:pt x="4977" y="7809"/>
                  </a:lnTo>
                  <a:lnTo>
                    <a:pt x="4959" y="7762"/>
                  </a:lnTo>
                  <a:lnTo>
                    <a:pt x="4952" y="7737"/>
                  </a:lnTo>
                  <a:lnTo>
                    <a:pt x="4949" y="7714"/>
                  </a:lnTo>
                  <a:lnTo>
                    <a:pt x="4945" y="7690"/>
                  </a:lnTo>
                  <a:lnTo>
                    <a:pt x="4944" y="7666"/>
                  </a:lnTo>
                  <a:lnTo>
                    <a:pt x="4947" y="7619"/>
                  </a:lnTo>
                  <a:lnTo>
                    <a:pt x="4984" y="7285"/>
                  </a:lnTo>
                  <a:lnTo>
                    <a:pt x="4988" y="7246"/>
                  </a:lnTo>
                  <a:lnTo>
                    <a:pt x="4990" y="7227"/>
                  </a:lnTo>
                  <a:lnTo>
                    <a:pt x="4993" y="7208"/>
                  </a:lnTo>
                  <a:lnTo>
                    <a:pt x="5001" y="7132"/>
                  </a:lnTo>
                  <a:lnTo>
                    <a:pt x="5007" y="7055"/>
                  </a:lnTo>
                  <a:lnTo>
                    <a:pt x="5012" y="6980"/>
                  </a:lnTo>
                  <a:lnTo>
                    <a:pt x="5026" y="6892"/>
                  </a:lnTo>
                  <a:lnTo>
                    <a:pt x="5005" y="6892"/>
                  </a:lnTo>
                  <a:lnTo>
                    <a:pt x="4960" y="6782"/>
                  </a:lnTo>
                  <a:lnTo>
                    <a:pt x="4940" y="6805"/>
                  </a:lnTo>
                  <a:lnTo>
                    <a:pt x="4807" y="6740"/>
                  </a:lnTo>
                  <a:lnTo>
                    <a:pt x="4807" y="6696"/>
                  </a:lnTo>
                  <a:lnTo>
                    <a:pt x="4787" y="6696"/>
                  </a:lnTo>
                  <a:lnTo>
                    <a:pt x="4763" y="6740"/>
                  </a:lnTo>
                  <a:lnTo>
                    <a:pt x="4697" y="6716"/>
                  </a:lnTo>
                  <a:lnTo>
                    <a:pt x="4697" y="6761"/>
                  </a:lnTo>
                  <a:lnTo>
                    <a:pt x="4500" y="6740"/>
                  </a:lnTo>
                  <a:lnTo>
                    <a:pt x="4500" y="6782"/>
                  </a:lnTo>
                  <a:lnTo>
                    <a:pt x="4260" y="6740"/>
                  </a:lnTo>
                  <a:lnTo>
                    <a:pt x="4215" y="6958"/>
                  </a:lnTo>
                  <a:lnTo>
                    <a:pt x="4018" y="6925"/>
                  </a:lnTo>
                  <a:lnTo>
                    <a:pt x="3909" y="6892"/>
                  </a:lnTo>
                  <a:lnTo>
                    <a:pt x="3889" y="6805"/>
                  </a:lnTo>
                  <a:lnTo>
                    <a:pt x="3952" y="6740"/>
                  </a:lnTo>
                  <a:lnTo>
                    <a:pt x="3820" y="6696"/>
                  </a:lnTo>
                  <a:lnTo>
                    <a:pt x="3844" y="6629"/>
                  </a:lnTo>
                  <a:lnTo>
                    <a:pt x="3778" y="6609"/>
                  </a:lnTo>
                  <a:lnTo>
                    <a:pt x="3778" y="6543"/>
                  </a:lnTo>
                  <a:lnTo>
                    <a:pt x="3646" y="6498"/>
                  </a:lnTo>
                  <a:lnTo>
                    <a:pt x="3665" y="6432"/>
                  </a:lnTo>
                  <a:lnTo>
                    <a:pt x="3602" y="6387"/>
                  </a:lnTo>
                  <a:lnTo>
                    <a:pt x="3602" y="6345"/>
                  </a:lnTo>
                  <a:lnTo>
                    <a:pt x="3536" y="6298"/>
                  </a:lnTo>
                  <a:lnTo>
                    <a:pt x="3665" y="5795"/>
                  </a:lnTo>
                  <a:lnTo>
                    <a:pt x="3273" y="5687"/>
                  </a:lnTo>
                  <a:lnTo>
                    <a:pt x="3317" y="5642"/>
                  </a:lnTo>
                  <a:lnTo>
                    <a:pt x="3426" y="5289"/>
                  </a:lnTo>
                  <a:lnTo>
                    <a:pt x="3251" y="5245"/>
                  </a:lnTo>
                  <a:lnTo>
                    <a:pt x="3383" y="4719"/>
                  </a:lnTo>
                  <a:lnTo>
                    <a:pt x="3228" y="4674"/>
                  </a:lnTo>
                  <a:lnTo>
                    <a:pt x="3294" y="4390"/>
                  </a:lnTo>
                  <a:lnTo>
                    <a:pt x="3228" y="4369"/>
                  </a:lnTo>
                  <a:lnTo>
                    <a:pt x="3338" y="3908"/>
                  </a:lnTo>
                  <a:lnTo>
                    <a:pt x="3383" y="3929"/>
                  </a:lnTo>
                  <a:lnTo>
                    <a:pt x="3426" y="3995"/>
                  </a:lnTo>
                  <a:lnTo>
                    <a:pt x="3491" y="3995"/>
                  </a:lnTo>
                  <a:lnTo>
                    <a:pt x="3487" y="3910"/>
                  </a:lnTo>
                  <a:lnTo>
                    <a:pt x="3470" y="3842"/>
                  </a:lnTo>
                  <a:lnTo>
                    <a:pt x="3362" y="3864"/>
                  </a:lnTo>
                  <a:lnTo>
                    <a:pt x="3383" y="3755"/>
                  </a:lnTo>
                  <a:lnTo>
                    <a:pt x="3689" y="3864"/>
                  </a:lnTo>
                  <a:lnTo>
                    <a:pt x="3865" y="3359"/>
                  </a:lnTo>
                  <a:lnTo>
                    <a:pt x="3383" y="3248"/>
                  </a:lnTo>
                  <a:lnTo>
                    <a:pt x="3294" y="2657"/>
                  </a:lnTo>
                  <a:lnTo>
                    <a:pt x="3186" y="2674"/>
                  </a:lnTo>
                  <a:lnTo>
                    <a:pt x="3138" y="2677"/>
                  </a:lnTo>
                  <a:lnTo>
                    <a:pt x="3054" y="2766"/>
                  </a:lnTo>
                  <a:lnTo>
                    <a:pt x="3009" y="2766"/>
                  </a:lnTo>
                  <a:lnTo>
                    <a:pt x="2988" y="2790"/>
                  </a:lnTo>
                  <a:lnTo>
                    <a:pt x="2964" y="2766"/>
                  </a:lnTo>
                  <a:lnTo>
                    <a:pt x="2899" y="2766"/>
                  </a:lnTo>
                  <a:lnTo>
                    <a:pt x="3075" y="2085"/>
                  </a:lnTo>
                  <a:lnTo>
                    <a:pt x="2591" y="1955"/>
                  </a:lnTo>
                  <a:lnTo>
                    <a:pt x="2767" y="1339"/>
                  </a:lnTo>
                  <a:lnTo>
                    <a:pt x="2725" y="1318"/>
                  </a:lnTo>
                  <a:lnTo>
                    <a:pt x="2789" y="792"/>
                  </a:lnTo>
                  <a:lnTo>
                    <a:pt x="2855" y="636"/>
                  </a:lnTo>
                  <a:lnTo>
                    <a:pt x="2835" y="460"/>
                  </a:lnTo>
                  <a:lnTo>
                    <a:pt x="2878" y="397"/>
                  </a:lnTo>
                  <a:lnTo>
                    <a:pt x="2922" y="350"/>
                  </a:lnTo>
                  <a:lnTo>
                    <a:pt x="2964" y="111"/>
                  </a:lnTo>
                  <a:lnTo>
                    <a:pt x="2613" y="0"/>
                  </a:lnTo>
                </a:path>
              </a:pathLst>
            </a:custGeom>
            <a:noFill/>
            <a:ln w="0">
              <a:solidFill>
                <a:srgbClr val="00468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99"/>
                </a:solidFill>
                <a:latin typeface="+mn-lt"/>
              </a:endParaRPr>
            </a:p>
          </p:txBody>
        </p:sp>
        <p:sp>
          <p:nvSpPr>
            <p:cNvPr id="57" name="Freeform 10"/>
            <p:cNvSpPr>
              <a:spLocks/>
            </p:cNvSpPr>
            <p:nvPr/>
          </p:nvSpPr>
          <p:spPr bwMode="auto">
            <a:xfrm>
              <a:off x="1756" y="676"/>
              <a:ext cx="954" cy="1405"/>
            </a:xfrm>
            <a:custGeom>
              <a:avLst/>
              <a:gdLst>
                <a:gd name="T0" fmla="*/ 0 w 6674"/>
                <a:gd name="T1" fmla="*/ 0 h 9831"/>
                <a:gd name="T2" fmla="*/ 0 w 6674"/>
                <a:gd name="T3" fmla="*/ 0 h 9831"/>
                <a:gd name="T4" fmla="*/ 0 w 6674"/>
                <a:gd name="T5" fmla="*/ 0 h 9831"/>
                <a:gd name="T6" fmla="*/ 0 w 6674"/>
                <a:gd name="T7" fmla="*/ 0 h 9831"/>
                <a:gd name="T8" fmla="*/ 0 w 6674"/>
                <a:gd name="T9" fmla="*/ 0 h 9831"/>
                <a:gd name="T10" fmla="*/ 0 w 6674"/>
                <a:gd name="T11" fmla="*/ 0 h 9831"/>
                <a:gd name="T12" fmla="*/ 0 w 6674"/>
                <a:gd name="T13" fmla="*/ 0 h 9831"/>
                <a:gd name="T14" fmla="*/ 0 w 6674"/>
                <a:gd name="T15" fmla="*/ 0 h 9831"/>
                <a:gd name="T16" fmla="*/ 0 w 6674"/>
                <a:gd name="T17" fmla="*/ 0 h 9831"/>
                <a:gd name="T18" fmla="*/ 0 w 6674"/>
                <a:gd name="T19" fmla="*/ 0 h 9831"/>
                <a:gd name="T20" fmla="*/ 0 w 6674"/>
                <a:gd name="T21" fmla="*/ 0 h 9831"/>
                <a:gd name="T22" fmla="*/ 0 w 6674"/>
                <a:gd name="T23" fmla="*/ 0 h 9831"/>
                <a:gd name="T24" fmla="*/ 0 w 6674"/>
                <a:gd name="T25" fmla="*/ 0 h 9831"/>
                <a:gd name="T26" fmla="*/ 0 w 6674"/>
                <a:gd name="T27" fmla="*/ 0 h 9831"/>
                <a:gd name="T28" fmla="*/ 0 w 6674"/>
                <a:gd name="T29" fmla="*/ 0 h 9831"/>
                <a:gd name="T30" fmla="*/ 0 w 6674"/>
                <a:gd name="T31" fmla="*/ 0 h 9831"/>
                <a:gd name="T32" fmla="*/ 0 w 6674"/>
                <a:gd name="T33" fmla="*/ 0 h 9831"/>
                <a:gd name="T34" fmla="*/ 0 w 6674"/>
                <a:gd name="T35" fmla="*/ 0 h 9831"/>
                <a:gd name="T36" fmla="*/ 0 w 6674"/>
                <a:gd name="T37" fmla="*/ 0 h 9831"/>
                <a:gd name="T38" fmla="*/ 0 w 6674"/>
                <a:gd name="T39" fmla="*/ 0 h 9831"/>
                <a:gd name="T40" fmla="*/ 0 w 6674"/>
                <a:gd name="T41" fmla="*/ 0 h 9831"/>
                <a:gd name="T42" fmla="*/ 0 w 6674"/>
                <a:gd name="T43" fmla="*/ 0 h 9831"/>
                <a:gd name="T44" fmla="*/ 0 w 6674"/>
                <a:gd name="T45" fmla="*/ 0 h 9831"/>
                <a:gd name="T46" fmla="*/ 0 w 6674"/>
                <a:gd name="T47" fmla="*/ 0 h 9831"/>
                <a:gd name="T48" fmla="*/ 0 w 6674"/>
                <a:gd name="T49" fmla="*/ 0 h 9831"/>
                <a:gd name="T50" fmla="*/ 0 w 6674"/>
                <a:gd name="T51" fmla="*/ 0 h 9831"/>
                <a:gd name="T52" fmla="*/ 0 w 6674"/>
                <a:gd name="T53" fmla="*/ 0 h 9831"/>
                <a:gd name="T54" fmla="*/ 0 w 6674"/>
                <a:gd name="T55" fmla="*/ 0 h 9831"/>
                <a:gd name="T56" fmla="*/ 0 w 6674"/>
                <a:gd name="T57" fmla="*/ 0 h 9831"/>
                <a:gd name="T58" fmla="*/ 0 w 6674"/>
                <a:gd name="T59" fmla="*/ 0 h 9831"/>
                <a:gd name="T60" fmla="*/ 0 w 6674"/>
                <a:gd name="T61" fmla="*/ 0 h 9831"/>
                <a:gd name="T62" fmla="*/ 0 w 6674"/>
                <a:gd name="T63" fmla="*/ 0 h 9831"/>
                <a:gd name="T64" fmla="*/ 0 w 6674"/>
                <a:gd name="T65" fmla="*/ 0 h 9831"/>
                <a:gd name="T66" fmla="*/ 0 w 6674"/>
                <a:gd name="T67" fmla="*/ 0 h 9831"/>
                <a:gd name="T68" fmla="*/ 0 w 6674"/>
                <a:gd name="T69" fmla="*/ 0 h 9831"/>
                <a:gd name="T70" fmla="*/ 0 w 6674"/>
                <a:gd name="T71" fmla="*/ 0 h 9831"/>
                <a:gd name="T72" fmla="*/ 0 w 6674"/>
                <a:gd name="T73" fmla="*/ 0 h 983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674"/>
                <a:gd name="T112" fmla="*/ 0 h 9831"/>
                <a:gd name="T113" fmla="*/ 6674 w 6674"/>
                <a:gd name="T114" fmla="*/ 9831 h 983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674" h="9831">
                  <a:moveTo>
                    <a:pt x="6674" y="1098"/>
                  </a:moveTo>
                  <a:lnTo>
                    <a:pt x="6652" y="1140"/>
                  </a:lnTo>
                  <a:lnTo>
                    <a:pt x="4349" y="505"/>
                  </a:lnTo>
                  <a:lnTo>
                    <a:pt x="4238" y="1163"/>
                  </a:lnTo>
                  <a:lnTo>
                    <a:pt x="3293" y="900"/>
                  </a:lnTo>
                  <a:lnTo>
                    <a:pt x="3471" y="285"/>
                  </a:lnTo>
                  <a:lnTo>
                    <a:pt x="2393" y="0"/>
                  </a:lnTo>
                  <a:lnTo>
                    <a:pt x="2240" y="614"/>
                  </a:lnTo>
                  <a:lnTo>
                    <a:pt x="1427" y="395"/>
                  </a:lnTo>
                  <a:lnTo>
                    <a:pt x="1273" y="1011"/>
                  </a:lnTo>
                  <a:lnTo>
                    <a:pt x="329" y="703"/>
                  </a:lnTo>
                  <a:lnTo>
                    <a:pt x="0" y="1956"/>
                  </a:lnTo>
                  <a:lnTo>
                    <a:pt x="768" y="2174"/>
                  </a:lnTo>
                  <a:lnTo>
                    <a:pt x="658" y="2503"/>
                  </a:lnTo>
                  <a:lnTo>
                    <a:pt x="1140" y="2635"/>
                  </a:lnTo>
                  <a:lnTo>
                    <a:pt x="1055" y="2964"/>
                  </a:lnTo>
                  <a:lnTo>
                    <a:pt x="1140" y="2985"/>
                  </a:lnTo>
                  <a:lnTo>
                    <a:pt x="989" y="3490"/>
                  </a:lnTo>
                  <a:lnTo>
                    <a:pt x="1253" y="3708"/>
                  </a:lnTo>
                  <a:lnTo>
                    <a:pt x="2393" y="3908"/>
                  </a:lnTo>
                  <a:lnTo>
                    <a:pt x="3209" y="3953"/>
                  </a:lnTo>
                  <a:lnTo>
                    <a:pt x="3293" y="3666"/>
                  </a:lnTo>
                  <a:lnTo>
                    <a:pt x="3391" y="3744"/>
                  </a:lnTo>
                  <a:lnTo>
                    <a:pt x="3669" y="4061"/>
                  </a:lnTo>
                  <a:lnTo>
                    <a:pt x="3683" y="4084"/>
                  </a:lnTo>
                  <a:lnTo>
                    <a:pt x="3754" y="4282"/>
                  </a:lnTo>
                  <a:lnTo>
                    <a:pt x="3798" y="4546"/>
                  </a:lnTo>
                  <a:lnTo>
                    <a:pt x="3794" y="4588"/>
                  </a:lnTo>
                  <a:lnTo>
                    <a:pt x="3774" y="4633"/>
                  </a:lnTo>
                  <a:lnTo>
                    <a:pt x="3645" y="5643"/>
                  </a:lnTo>
                  <a:lnTo>
                    <a:pt x="3556" y="5927"/>
                  </a:lnTo>
                  <a:lnTo>
                    <a:pt x="3272" y="5882"/>
                  </a:lnTo>
                  <a:lnTo>
                    <a:pt x="3249" y="5906"/>
                  </a:lnTo>
                  <a:lnTo>
                    <a:pt x="3074" y="6585"/>
                  </a:lnTo>
                  <a:lnTo>
                    <a:pt x="3029" y="6851"/>
                  </a:lnTo>
                  <a:lnTo>
                    <a:pt x="2933" y="6929"/>
                  </a:lnTo>
                  <a:lnTo>
                    <a:pt x="2829" y="7043"/>
                  </a:lnTo>
                  <a:lnTo>
                    <a:pt x="2740" y="7187"/>
                  </a:lnTo>
                  <a:lnTo>
                    <a:pt x="2721" y="7227"/>
                  </a:lnTo>
                  <a:lnTo>
                    <a:pt x="2704" y="7268"/>
                  </a:lnTo>
                  <a:lnTo>
                    <a:pt x="2691" y="7310"/>
                  </a:lnTo>
                  <a:lnTo>
                    <a:pt x="2680" y="7354"/>
                  </a:lnTo>
                  <a:lnTo>
                    <a:pt x="2722" y="7443"/>
                  </a:lnTo>
                  <a:lnTo>
                    <a:pt x="2964" y="8123"/>
                  </a:lnTo>
                  <a:lnTo>
                    <a:pt x="3009" y="8123"/>
                  </a:lnTo>
                  <a:lnTo>
                    <a:pt x="3029" y="8188"/>
                  </a:lnTo>
                  <a:lnTo>
                    <a:pt x="3119" y="8188"/>
                  </a:lnTo>
                  <a:lnTo>
                    <a:pt x="3119" y="8212"/>
                  </a:lnTo>
                  <a:lnTo>
                    <a:pt x="3272" y="8167"/>
                  </a:lnTo>
                  <a:lnTo>
                    <a:pt x="3338" y="8212"/>
                  </a:lnTo>
                  <a:lnTo>
                    <a:pt x="3711" y="8319"/>
                  </a:lnTo>
                  <a:lnTo>
                    <a:pt x="3645" y="8188"/>
                  </a:lnTo>
                  <a:lnTo>
                    <a:pt x="3734" y="8056"/>
                  </a:lnTo>
                  <a:lnTo>
                    <a:pt x="3909" y="8385"/>
                  </a:lnTo>
                  <a:lnTo>
                    <a:pt x="4019" y="8319"/>
                  </a:lnTo>
                  <a:lnTo>
                    <a:pt x="4085" y="8496"/>
                  </a:lnTo>
                  <a:lnTo>
                    <a:pt x="4107" y="8496"/>
                  </a:lnTo>
                  <a:lnTo>
                    <a:pt x="3974" y="8714"/>
                  </a:lnTo>
                  <a:lnTo>
                    <a:pt x="3798" y="8781"/>
                  </a:lnTo>
                  <a:lnTo>
                    <a:pt x="3789" y="8818"/>
                  </a:lnTo>
                  <a:lnTo>
                    <a:pt x="3783" y="8856"/>
                  </a:lnTo>
                  <a:lnTo>
                    <a:pt x="3780" y="8894"/>
                  </a:lnTo>
                  <a:lnTo>
                    <a:pt x="3780" y="8933"/>
                  </a:lnTo>
                  <a:lnTo>
                    <a:pt x="3812" y="9309"/>
                  </a:lnTo>
                  <a:lnTo>
                    <a:pt x="3831" y="9417"/>
                  </a:lnTo>
                  <a:lnTo>
                    <a:pt x="3836" y="9443"/>
                  </a:lnTo>
                  <a:lnTo>
                    <a:pt x="3846" y="9467"/>
                  </a:lnTo>
                  <a:lnTo>
                    <a:pt x="3860" y="9490"/>
                  </a:lnTo>
                  <a:lnTo>
                    <a:pt x="3868" y="9500"/>
                  </a:lnTo>
                  <a:lnTo>
                    <a:pt x="3878" y="9511"/>
                  </a:lnTo>
                  <a:lnTo>
                    <a:pt x="4085" y="9702"/>
                  </a:lnTo>
                  <a:lnTo>
                    <a:pt x="4061" y="9768"/>
                  </a:lnTo>
                  <a:lnTo>
                    <a:pt x="4107" y="9791"/>
                  </a:lnTo>
                  <a:lnTo>
                    <a:pt x="4083" y="9831"/>
                  </a:lnTo>
                </a:path>
              </a:pathLst>
            </a:custGeom>
            <a:noFill/>
            <a:ln w="0">
              <a:solidFill>
                <a:srgbClr val="00468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rgbClr val="000099"/>
                </a:solidFill>
                <a:latin typeface="+mn-lt"/>
              </a:endParaRPr>
            </a:p>
          </p:txBody>
        </p:sp>
      </p:grpSp>
      <p:sp>
        <p:nvSpPr>
          <p:cNvPr id="58" name="Text Box 11"/>
          <p:cNvSpPr txBox="1">
            <a:spLocks noChangeArrowheads="1"/>
          </p:cNvSpPr>
          <p:nvPr/>
        </p:nvSpPr>
        <p:spPr bwMode="auto">
          <a:xfrm>
            <a:off x="2627313" y="692150"/>
            <a:ext cx="50419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>
              <a:solidFill>
                <a:srgbClr val="000099"/>
              </a:solidFill>
              <a:latin typeface="+mn-lt"/>
            </a:endParaRPr>
          </a:p>
        </p:txBody>
      </p:sp>
      <p:graphicFrame>
        <p:nvGraphicFramePr>
          <p:cNvPr id="59" name="Group 12"/>
          <p:cNvGraphicFramePr>
            <a:graphicFrameLocks noGrp="1"/>
          </p:cNvGraphicFramePr>
          <p:nvPr/>
        </p:nvGraphicFramePr>
        <p:xfrm>
          <a:off x="5003800" y="333375"/>
          <a:ext cx="3960813" cy="719138"/>
        </p:xfrm>
        <a:graphic>
          <a:graphicData uri="http://schemas.openxmlformats.org/drawingml/2006/table">
            <a:tbl>
              <a:tblPr/>
              <a:tblGrid>
                <a:gridCol w="3960813"/>
              </a:tblGrid>
              <a:tr h="719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21920" marR="121920" marT="34290" marB="3429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" name="Text Box 19"/>
          <p:cNvSpPr txBox="1">
            <a:spLocks noChangeArrowheads="1"/>
          </p:cNvSpPr>
          <p:nvPr/>
        </p:nvSpPr>
        <p:spPr bwMode="auto">
          <a:xfrm>
            <a:off x="1285875" y="428625"/>
            <a:ext cx="61198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u="sng" dirty="0">
                <a:solidFill>
                  <a:srgbClr val="000099"/>
                </a:solidFill>
                <a:latin typeface="Cambria" pitchFamily="18" charset="0"/>
              </a:rPr>
              <a:t>ПЕРМСКИЙ КРАЙ</a:t>
            </a:r>
          </a:p>
        </p:txBody>
      </p:sp>
      <p:graphicFrame>
        <p:nvGraphicFramePr>
          <p:cNvPr id="62" name="Group 20"/>
          <p:cNvGraphicFramePr>
            <a:graphicFrameLocks noGrp="1"/>
          </p:cNvGraphicFramePr>
          <p:nvPr/>
        </p:nvGraphicFramePr>
        <p:xfrm>
          <a:off x="1428750" y="1928813"/>
          <a:ext cx="4643438" cy="556260"/>
        </p:xfrm>
        <a:graphic>
          <a:graphicData uri="http://schemas.openxmlformats.org/drawingml/2006/table">
            <a:tbl>
              <a:tblPr/>
              <a:tblGrid>
                <a:gridCol w="4643438"/>
              </a:tblGrid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48 муниципальных районов и городских округов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121920" marR="121920"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3" name="Group 26"/>
          <p:cNvGraphicFramePr>
            <a:graphicFrameLocks noGrp="1"/>
          </p:cNvGraphicFramePr>
          <p:nvPr/>
        </p:nvGraphicFramePr>
        <p:xfrm>
          <a:off x="1428750" y="2571750"/>
          <a:ext cx="2951163" cy="628650"/>
        </p:xfrm>
        <a:graphic>
          <a:graphicData uri="http://schemas.openxmlformats.org/drawingml/2006/table">
            <a:tbl>
              <a:tblPr/>
              <a:tblGrid>
                <a:gridCol w="2951163"/>
              </a:tblGrid>
              <a:tr h="628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40 муниципальных районов</a:t>
                      </a:r>
                    </a:p>
                  </a:txBody>
                  <a:tcPr marL="121920" marR="121920"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" name="Group 32"/>
          <p:cNvGraphicFramePr>
            <a:graphicFrameLocks noGrp="1"/>
          </p:cNvGraphicFramePr>
          <p:nvPr/>
        </p:nvGraphicFramePr>
        <p:xfrm>
          <a:off x="1428750" y="3357563"/>
          <a:ext cx="2214563" cy="556260"/>
        </p:xfrm>
        <a:graphic>
          <a:graphicData uri="http://schemas.openxmlformats.org/drawingml/2006/table">
            <a:tbl>
              <a:tblPr/>
              <a:tblGrid>
                <a:gridCol w="2214563"/>
              </a:tblGrid>
              <a:tr h="528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8 городских округов</a:t>
                      </a:r>
                    </a:p>
                  </a:txBody>
                  <a:tcPr marL="121920" marR="121920" marT="34290" marB="3429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5" name="Text Box 38"/>
          <p:cNvSpPr txBox="1">
            <a:spLocks noChangeArrowheads="1"/>
          </p:cNvSpPr>
          <p:nvPr/>
        </p:nvSpPr>
        <p:spPr bwMode="auto">
          <a:xfrm>
            <a:off x="971550" y="6237288"/>
            <a:ext cx="75374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u="sng" dirty="0">
                <a:solidFill>
                  <a:srgbClr val="000099"/>
                </a:solidFill>
                <a:latin typeface="Cambria" pitchFamily="18" charset="0"/>
                <a:cs typeface="Times New Roman" pitchFamily="18" charset="0"/>
              </a:rPr>
              <a:t>*</a:t>
            </a:r>
            <a:r>
              <a:rPr lang="ru-RU" sz="1800" b="1" u="sng" dirty="0">
                <a:solidFill>
                  <a:srgbClr val="000099"/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1800" b="1" u="sng" dirty="0" smtClean="0">
                <a:solidFill>
                  <a:srgbClr val="000099"/>
                </a:solidFill>
                <a:latin typeface="Cambria" pitchFamily="18" charset="0"/>
              </a:rPr>
              <a:t>2634,4 </a:t>
            </a:r>
            <a:r>
              <a:rPr lang="ru-RU" sz="1800" b="1" u="sng" dirty="0">
                <a:solidFill>
                  <a:srgbClr val="000099"/>
                </a:solidFill>
                <a:latin typeface="Cambria" pitchFamily="18" charset="0"/>
              </a:rPr>
              <a:t>тыс. человек – численность населения (данные на </a:t>
            </a:r>
            <a:r>
              <a:rPr lang="ru-RU" sz="1800" b="1" u="sng" dirty="0" smtClean="0">
                <a:solidFill>
                  <a:srgbClr val="000099"/>
                </a:solidFill>
                <a:latin typeface="Cambria" pitchFamily="18" charset="0"/>
              </a:rPr>
              <a:t>01.01.2013 </a:t>
            </a:r>
            <a:r>
              <a:rPr lang="ru-RU" sz="1800" b="1" u="sng" dirty="0">
                <a:solidFill>
                  <a:srgbClr val="000099"/>
                </a:solidFill>
                <a:latin typeface="Cambria" pitchFamily="18" charset="0"/>
              </a:rPr>
              <a:t>г.).</a:t>
            </a:r>
          </a:p>
        </p:txBody>
      </p:sp>
      <p:sp>
        <p:nvSpPr>
          <p:cNvPr id="66" name="Text Box 39"/>
          <p:cNvSpPr txBox="1">
            <a:spLocks noChangeArrowheads="1"/>
          </p:cNvSpPr>
          <p:nvPr/>
        </p:nvSpPr>
        <p:spPr bwMode="auto">
          <a:xfrm>
            <a:off x="971550" y="5805488"/>
            <a:ext cx="73453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u="sng">
                <a:solidFill>
                  <a:srgbClr val="000099"/>
                </a:solidFill>
                <a:latin typeface="Cambria" pitchFamily="18" charset="0"/>
                <a:cs typeface="Times New Roman" pitchFamily="18" charset="0"/>
              </a:rPr>
              <a:t>*</a:t>
            </a:r>
            <a:r>
              <a:rPr lang="ru-RU" sz="1800" b="1" u="sng">
                <a:solidFill>
                  <a:srgbClr val="000099"/>
                </a:solidFill>
                <a:latin typeface="Cambria" pitchFamily="18" charset="0"/>
                <a:cs typeface="Times New Roman" pitchFamily="18" charset="0"/>
              </a:rPr>
              <a:t> 160 236,5 кв. м. – площадь Пермского края</a:t>
            </a:r>
            <a:endParaRPr lang="en-US" sz="1800" b="1" u="sng">
              <a:solidFill>
                <a:srgbClr val="000099"/>
              </a:solidFill>
              <a:latin typeface="Cambria" pitchFamily="18" charset="0"/>
              <a:cs typeface="Times New Roman" pitchFamily="18" charset="0"/>
            </a:endParaRPr>
          </a:p>
        </p:txBody>
      </p:sp>
      <p:graphicFrame>
        <p:nvGraphicFramePr>
          <p:cNvPr id="67" name="Group 70"/>
          <p:cNvGraphicFramePr>
            <a:graphicFrameLocks noGrp="1"/>
          </p:cNvGraphicFramePr>
          <p:nvPr/>
        </p:nvGraphicFramePr>
        <p:xfrm>
          <a:off x="785813" y="1214438"/>
          <a:ext cx="4143375" cy="538163"/>
        </p:xfrm>
        <a:graphic>
          <a:graphicData uri="http://schemas.openxmlformats.org/drawingml/2006/table">
            <a:tbl>
              <a:tblPr/>
              <a:tblGrid>
                <a:gridCol w="4143375"/>
              </a:tblGrid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347 муниципальных образований</a:t>
                      </a:r>
                    </a:p>
                  </a:txBody>
                  <a:tcPr marL="121920" marR="121920"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8" name="Group 46"/>
          <p:cNvGraphicFramePr>
            <a:graphicFrameLocks noGrp="1"/>
          </p:cNvGraphicFramePr>
          <p:nvPr/>
        </p:nvGraphicFramePr>
        <p:xfrm>
          <a:off x="1285875" y="4071938"/>
          <a:ext cx="3071813" cy="428625"/>
        </p:xfrm>
        <a:graphic>
          <a:graphicData uri="http://schemas.openxmlformats.org/drawingml/2006/table">
            <a:tbl>
              <a:tblPr/>
              <a:tblGrid>
                <a:gridCol w="3071813"/>
              </a:tblGrid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29 городских поселений</a:t>
                      </a:r>
                    </a:p>
                  </a:txBody>
                  <a:tcPr marL="121920" marR="121920"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9" name="Group 52"/>
          <p:cNvGraphicFramePr>
            <a:graphicFrameLocks noGrp="1"/>
          </p:cNvGraphicFramePr>
          <p:nvPr/>
        </p:nvGraphicFramePr>
        <p:xfrm>
          <a:off x="1285875" y="4857750"/>
          <a:ext cx="3071813" cy="431800"/>
        </p:xfrm>
        <a:graphic>
          <a:graphicData uri="http://schemas.openxmlformats.org/drawingml/2006/table">
            <a:tbl>
              <a:tblPr/>
              <a:tblGrid>
                <a:gridCol w="3071813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270 сельских поселений</a:t>
                      </a:r>
                    </a:p>
                  </a:txBody>
                  <a:tcPr marL="121920" marR="121920"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0" name="Line 58"/>
          <p:cNvSpPr>
            <a:spLocks noChangeShapeType="1"/>
          </p:cNvSpPr>
          <p:nvPr/>
        </p:nvSpPr>
        <p:spPr bwMode="auto">
          <a:xfrm>
            <a:off x="914400" y="1773238"/>
            <a:ext cx="1588" cy="3311525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solidFill>
                <a:srgbClr val="000099"/>
              </a:solidFill>
              <a:latin typeface="+mn-lt"/>
            </a:endParaRPr>
          </a:p>
        </p:txBody>
      </p:sp>
      <p:sp>
        <p:nvSpPr>
          <p:cNvPr id="71" name="Line 59"/>
          <p:cNvSpPr>
            <a:spLocks noChangeShapeType="1"/>
          </p:cNvSpPr>
          <p:nvPr/>
        </p:nvSpPr>
        <p:spPr bwMode="auto">
          <a:xfrm>
            <a:off x="899592" y="5085184"/>
            <a:ext cx="357187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solidFill>
                <a:srgbClr val="000099"/>
              </a:solidFill>
              <a:latin typeface="+mn-lt"/>
            </a:endParaRPr>
          </a:p>
        </p:txBody>
      </p:sp>
      <p:sp>
        <p:nvSpPr>
          <p:cNvPr id="72" name="Line 60"/>
          <p:cNvSpPr>
            <a:spLocks noChangeShapeType="1"/>
          </p:cNvSpPr>
          <p:nvPr/>
        </p:nvSpPr>
        <p:spPr bwMode="auto">
          <a:xfrm>
            <a:off x="928688" y="4286250"/>
            <a:ext cx="357187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solidFill>
                <a:srgbClr val="000099"/>
              </a:solidFill>
              <a:latin typeface="+mn-lt"/>
            </a:endParaRPr>
          </a:p>
        </p:txBody>
      </p:sp>
      <p:sp>
        <p:nvSpPr>
          <p:cNvPr id="73" name="Line 61"/>
          <p:cNvSpPr>
            <a:spLocks noChangeShapeType="1"/>
          </p:cNvSpPr>
          <p:nvPr/>
        </p:nvSpPr>
        <p:spPr bwMode="auto">
          <a:xfrm>
            <a:off x="1143000" y="2071688"/>
            <a:ext cx="287338" cy="0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solidFill>
                <a:srgbClr val="000099"/>
              </a:solidFill>
              <a:latin typeface="+mn-lt"/>
            </a:endParaRPr>
          </a:p>
        </p:txBody>
      </p:sp>
      <p:sp>
        <p:nvSpPr>
          <p:cNvPr id="74" name="Line 62"/>
          <p:cNvSpPr>
            <a:spLocks noChangeShapeType="1"/>
          </p:cNvSpPr>
          <p:nvPr/>
        </p:nvSpPr>
        <p:spPr bwMode="auto">
          <a:xfrm>
            <a:off x="1143000" y="2071688"/>
            <a:ext cx="0" cy="15113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solidFill>
                <a:srgbClr val="000099"/>
              </a:solidFill>
              <a:latin typeface="+mn-lt"/>
            </a:endParaRPr>
          </a:p>
        </p:txBody>
      </p:sp>
      <p:sp>
        <p:nvSpPr>
          <p:cNvPr id="75" name="Line 63"/>
          <p:cNvSpPr>
            <a:spLocks noChangeShapeType="1"/>
          </p:cNvSpPr>
          <p:nvPr/>
        </p:nvSpPr>
        <p:spPr bwMode="auto">
          <a:xfrm>
            <a:off x="1143000" y="3571875"/>
            <a:ext cx="290513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solidFill>
                <a:srgbClr val="000099"/>
              </a:solidFill>
              <a:latin typeface="+mn-lt"/>
            </a:endParaRPr>
          </a:p>
        </p:txBody>
      </p:sp>
      <p:sp>
        <p:nvSpPr>
          <p:cNvPr id="76" name="Line 64"/>
          <p:cNvSpPr>
            <a:spLocks noChangeShapeType="1"/>
          </p:cNvSpPr>
          <p:nvPr/>
        </p:nvSpPr>
        <p:spPr bwMode="auto">
          <a:xfrm>
            <a:off x="1143000" y="2786063"/>
            <a:ext cx="290513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solidFill>
                <a:srgbClr val="000099"/>
              </a:solidFill>
              <a:latin typeface="+mn-lt"/>
            </a:endParaRPr>
          </a:p>
        </p:txBody>
      </p:sp>
      <p:sp>
        <p:nvSpPr>
          <p:cNvPr id="77" name="Line 65"/>
          <p:cNvSpPr>
            <a:spLocks noChangeShapeType="1"/>
          </p:cNvSpPr>
          <p:nvPr/>
        </p:nvSpPr>
        <p:spPr bwMode="auto">
          <a:xfrm>
            <a:off x="4357688" y="4357688"/>
            <a:ext cx="146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ru-RU">
              <a:ln>
                <a:solidFill>
                  <a:srgbClr val="A50021"/>
                </a:solidFill>
              </a:ln>
              <a:solidFill>
                <a:srgbClr val="000099"/>
              </a:solidFill>
              <a:latin typeface="+mn-lt"/>
            </a:endParaRPr>
          </a:p>
        </p:txBody>
      </p:sp>
      <p:sp>
        <p:nvSpPr>
          <p:cNvPr id="78" name="Line 66"/>
          <p:cNvSpPr>
            <a:spLocks noChangeShapeType="1"/>
          </p:cNvSpPr>
          <p:nvPr/>
        </p:nvSpPr>
        <p:spPr bwMode="auto">
          <a:xfrm>
            <a:off x="4357688" y="5000625"/>
            <a:ext cx="146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ru-RU">
              <a:ln>
                <a:solidFill>
                  <a:srgbClr val="A50021"/>
                </a:solidFill>
              </a:ln>
              <a:solidFill>
                <a:srgbClr val="000099"/>
              </a:solidFill>
              <a:latin typeface="+mn-lt"/>
            </a:endParaRPr>
          </a:p>
        </p:txBody>
      </p:sp>
      <p:sp>
        <p:nvSpPr>
          <p:cNvPr id="79" name="Line 67"/>
          <p:cNvSpPr>
            <a:spLocks noChangeShapeType="1"/>
          </p:cNvSpPr>
          <p:nvPr/>
        </p:nvSpPr>
        <p:spPr bwMode="auto">
          <a:xfrm>
            <a:off x="4500563" y="4357688"/>
            <a:ext cx="0" cy="6477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solidFill>
                <a:srgbClr val="000099"/>
              </a:solidFill>
              <a:latin typeface="+mn-lt"/>
            </a:endParaRPr>
          </a:p>
        </p:txBody>
      </p:sp>
      <p:sp>
        <p:nvSpPr>
          <p:cNvPr id="80" name="Text Box 68"/>
          <p:cNvSpPr txBox="1">
            <a:spLocks noChangeArrowheads="1"/>
          </p:cNvSpPr>
          <p:nvPr/>
        </p:nvSpPr>
        <p:spPr bwMode="auto">
          <a:xfrm>
            <a:off x="6877050" y="4508500"/>
            <a:ext cx="7191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>
              <a:solidFill>
                <a:srgbClr val="000099"/>
              </a:solidFill>
              <a:latin typeface="+mn-lt"/>
            </a:endParaRPr>
          </a:p>
        </p:txBody>
      </p:sp>
      <p:sp>
        <p:nvSpPr>
          <p:cNvPr id="81" name="Text Box 69"/>
          <p:cNvSpPr txBox="1">
            <a:spLocks noChangeArrowheads="1"/>
          </p:cNvSpPr>
          <p:nvPr/>
        </p:nvSpPr>
        <p:spPr bwMode="auto">
          <a:xfrm>
            <a:off x="4572000" y="4500563"/>
            <a:ext cx="6953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 dirty="0" smtClean="0">
                <a:solidFill>
                  <a:srgbClr val="000099"/>
                </a:solidFill>
                <a:latin typeface="Cambria" pitchFamily="18" charset="0"/>
              </a:rPr>
              <a:t>299</a:t>
            </a:r>
            <a:endParaRPr lang="ru-RU" sz="18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sp>
        <p:nvSpPr>
          <p:cNvPr id="82" name="Text Box 70"/>
          <p:cNvSpPr txBox="1">
            <a:spLocks noChangeArrowheads="1"/>
          </p:cNvSpPr>
          <p:nvPr/>
        </p:nvSpPr>
        <p:spPr bwMode="auto">
          <a:xfrm>
            <a:off x="971550" y="5445125"/>
            <a:ext cx="55197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u="sng" dirty="0">
                <a:solidFill>
                  <a:srgbClr val="000099"/>
                </a:solidFill>
                <a:latin typeface="Cambria" pitchFamily="18" charset="0"/>
                <a:cs typeface="Times New Roman" pitchFamily="18" charset="0"/>
              </a:rPr>
              <a:t>*</a:t>
            </a:r>
            <a:r>
              <a:rPr lang="ru-RU" sz="1800" b="1" u="sng" dirty="0">
                <a:solidFill>
                  <a:srgbClr val="000099"/>
                </a:solidFill>
                <a:latin typeface="Cambria" pitchFamily="18" charset="0"/>
                <a:cs typeface="Times New Roman" pitchFamily="18" charset="0"/>
              </a:rPr>
              <a:t> 73,5 % - городского населения</a:t>
            </a:r>
            <a:endParaRPr lang="en-US" sz="1800" b="1" u="sng" dirty="0">
              <a:solidFill>
                <a:srgbClr val="000099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83" name="Line 67"/>
          <p:cNvSpPr>
            <a:spLocks noChangeShapeType="1"/>
          </p:cNvSpPr>
          <p:nvPr/>
        </p:nvSpPr>
        <p:spPr bwMode="auto">
          <a:xfrm>
            <a:off x="971550" y="2060575"/>
            <a:ext cx="144463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solidFill>
                <a:srgbClr val="000099"/>
              </a:solidFill>
              <a:latin typeface="+mn-l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797510"/>
            <a:ext cx="820891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Cambria" pitchFamily="18" charset="0"/>
              </a:rPr>
              <a:t>ЗАКОНОДАТЕЛЬНОЕ СОБРАНИЕ </a:t>
            </a:r>
          </a:p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Cambria" pitchFamily="18" charset="0"/>
              </a:rPr>
              <a:t>ПЕРМСКОГО КРАЯ </a:t>
            </a:r>
          </a:p>
          <a:p>
            <a:pPr algn="ctr"/>
            <a:endParaRPr lang="ru-RU" dirty="0" smtClean="0"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Cambria" pitchFamily="18" charset="0"/>
              </a:rPr>
              <a:t>ПОСТАНОВЛЕНИЕ </a:t>
            </a:r>
          </a:p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Cambria" pitchFamily="18" charset="0"/>
              </a:rPr>
              <a:t>от 6 декабря 2012 г. N 607 </a:t>
            </a:r>
          </a:p>
          <a:p>
            <a:pPr algn="ctr"/>
            <a:endParaRPr lang="ru-RU" dirty="0" smtClean="0"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Cambria" pitchFamily="18" charset="0"/>
              </a:rPr>
              <a:t>О СОГЛАШЕНИИ О СОТРУДНИЧЕСТВЕ ЗАКОНОДАТЕЛЬНОГО СОБРАНИЯ ПЕРМСКОГО КРАЯ И ПРЕДСТАВИТЕЛЬНОГО ОРГАНА МУНИЦИПАЛЬНОГО РАЙОНА (ГОРОДСКОГО ОКРУГА)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871538" y="0"/>
            <a:ext cx="8162925" cy="646113"/>
          </a:xfrm>
        </p:spPr>
        <p:txBody>
          <a:bodyPr/>
          <a:lstStyle/>
          <a:p>
            <a:pPr algn="r"/>
            <a:r>
              <a:rPr lang="ru-RU" sz="1800" b="1" smtClean="0"/>
              <a:t>Взаимодействие с Советом </a:t>
            </a:r>
            <a:br>
              <a:rPr lang="ru-RU" sz="1800" b="1" smtClean="0"/>
            </a:br>
            <a:r>
              <a:rPr lang="ru-RU" sz="1800" b="1" smtClean="0"/>
              <a:t>муниципальных образований Пермского края </a:t>
            </a:r>
            <a:endParaRPr lang="ru-RU" sz="18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2656"/>
            <a:ext cx="9144000" cy="6525344"/>
          </a:xfrm>
        </p:spPr>
        <p:txBody>
          <a:bodyPr/>
          <a:lstStyle/>
          <a:p>
            <a:pPr marL="723900" indent="-723900" algn="ctr">
              <a:buFont typeface="Wingdings" pitchFamily="2" charset="2"/>
              <a:buNone/>
              <a:defRPr/>
            </a:pPr>
            <a:r>
              <a:rPr lang="ru-RU" sz="2400" dirty="0" smtClean="0"/>
              <a:t> </a:t>
            </a:r>
          </a:p>
          <a:p>
            <a:pPr marL="723900" indent="-723900" algn="ctr">
              <a:buFont typeface="Wingdings" pitchFamily="2" charset="2"/>
              <a:buNone/>
              <a:defRPr/>
            </a:pPr>
            <a:r>
              <a:rPr lang="ru-RU" sz="2800" b="1" dirty="0" smtClean="0"/>
              <a:t>ЗАКОН ПЕРМСКОГО КРАЯ </a:t>
            </a:r>
          </a:p>
          <a:p>
            <a:pPr marL="723900" indent="-723900" algn="ctr">
              <a:buFont typeface="Wingdings" pitchFamily="2" charset="2"/>
              <a:buNone/>
              <a:defRPr/>
            </a:pPr>
            <a:r>
              <a:rPr lang="ru-RU" sz="2400" dirty="0" smtClean="0"/>
              <a:t>от10.02.2012 № 577-ПК</a:t>
            </a:r>
          </a:p>
          <a:p>
            <a:pPr algn="ctr">
              <a:buFont typeface="Wingdings" pitchFamily="2" charset="2"/>
              <a:buNone/>
              <a:tabLst>
                <a:tab pos="5649913" algn="l"/>
              </a:tabLst>
              <a:defRPr/>
            </a:pPr>
            <a:r>
              <a:rPr lang="ru-RU" sz="2400" dirty="0" smtClean="0"/>
              <a:t>	«О ПОЛНОМОЧИЯХ ОРГАНОВ ГОСУДАРСТВЕННОЙ ВЛАСТИ ПЕРМСКОГО КРАЯ ПО ВЗАИМОДЕЙСТВИЮ </a:t>
            </a:r>
          </a:p>
          <a:p>
            <a:pPr algn="ctr">
              <a:buFont typeface="Wingdings" pitchFamily="2" charset="2"/>
              <a:buNone/>
              <a:tabLst>
                <a:tab pos="5649913" algn="l"/>
              </a:tabLst>
              <a:defRPr/>
            </a:pPr>
            <a:r>
              <a:rPr lang="ru-RU" sz="2400" dirty="0" smtClean="0"/>
              <a:t>С СОВЕТОМ МУНИЦИПАЛЬНЫХ ОБРАЗОВАНИЙ ПЕРМСКОГО КРАЯ»</a:t>
            </a:r>
          </a:p>
          <a:p>
            <a:pPr algn="ctr">
              <a:buFont typeface="Wingdings" pitchFamily="2" charset="2"/>
              <a:buNone/>
              <a:tabLst>
                <a:tab pos="5649913" algn="l"/>
              </a:tabLst>
              <a:defRPr/>
            </a:pPr>
            <a:endParaRPr lang="ru-RU" sz="2400" dirty="0" smtClean="0"/>
          </a:p>
          <a:p>
            <a:pPr algn="ctr">
              <a:buFont typeface="Wingdings" pitchFamily="2" charset="2"/>
              <a:buNone/>
              <a:tabLst>
                <a:tab pos="5649913" algn="l"/>
              </a:tabLst>
              <a:defRPr/>
            </a:pPr>
            <a:r>
              <a:rPr lang="ru-RU" sz="2400" dirty="0" smtClean="0"/>
              <a:t> </a:t>
            </a:r>
            <a:r>
              <a:rPr lang="ru-RU" sz="2400" b="1" dirty="0" smtClean="0"/>
              <a:t>ПОСТАНОВЛЕНИЕ ЗАКОНОДАТЕЛЬНОГО СОБРАНИЯ ПЕРМСКОГО КРАЯ</a:t>
            </a:r>
          </a:p>
          <a:p>
            <a:pPr algn="ctr">
              <a:buFont typeface="Wingdings" pitchFamily="2" charset="2"/>
              <a:buNone/>
              <a:tabLst>
                <a:tab pos="5649913" algn="l"/>
              </a:tabLst>
              <a:defRPr/>
            </a:pPr>
            <a:r>
              <a:rPr lang="ru-RU" sz="2400" dirty="0" smtClean="0"/>
              <a:t>от 21 июня 2007 г. N 281 </a:t>
            </a:r>
          </a:p>
          <a:p>
            <a:pPr algn="ctr">
              <a:buFont typeface="Wingdings" pitchFamily="2" charset="2"/>
              <a:buNone/>
              <a:tabLst>
                <a:tab pos="5649913" algn="l"/>
              </a:tabLst>
              <a:defRPr/>
            </a:pPr>
            <a:r>
              <a:rPr lang="ru-RU" sz="2400" dirty="0" smtClean="0"/>
              <a:t>О СОГЛАШЕНИИ О ВЗАИМОДЕЙСТВИИ МЕЖДУ ЗАКОНОДАТЕЛЬНЫМ СОБРАНИЕМ ПЕРМСКОГО КРАЯ И СОВЕТОМ МУНИЦИПАЛЬНЫХ ОБРАЗОВАНИЙ ПЕРМСКОГО КРАЯ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3"/>
          <p:cNvSpPr>
            <a:spLocks noGrp="1"/>
          </p:cNvSpPr>
          <p:nvPr>
            <p:ph type="title"/>
          </p:nvPr>
        </p:nvSpPr>
        <p:spPr>
          <a:xfrm>
            <a:off x="3714750" y="0"/>
            <a:ext cx="5319713" cy="1570038"/>
          </a:xfrm>
        </p:spPr>
        <p:txBody>
          <a:bodyPr/>
          <a:lstStyle/>
          <a:p>
            <a:pPr algn="r"/>
            <a:r>
              <a:rPr lang="ru-RU" sz="2400" b="1" smtClean="0"/>
              <a:t>Взаимодействие с Советом муниципальных образований Пермского края </a:t>
            </a:r>
          </a:p>
        </p:txBody>
      </p:sp>
      <p:sp>
        <p:nvSpPr>
          <p:cNvPr id="28675" name="Содержимое 4"/>
          <p:cNvSpPr>
            <a:spLocks noGrp="1"/>
          </p:cNvSpPr>
          <p:nvPr>
            <p:ph idx="1"/>
          </p:nvPr>
        </p:nvSpPr>
        <p:spPr>
          <a:xfrm>
            <a:off x="214313" y="1857375"/>
            <a:ext cx="8809037" cy="4857750"/>
          </a:xfrm>
        </p:spPr>
        <p:txBody>
          <a:bodyPr/>
          <a:lstStyle/>
          <a:p>
            <a:endParaRPr lang="ru-RU" sz="900" b="1" dirty="0" smtClean="0"/>
          </a:p>
          <a:p>
            <a:endParaRPr lang="ru-RU" sz="900" b="1" dirty="0" smtClean="0"/>
          </a:p>
          <a:p>
            <a:endParaRPr lang="ru-RU" sz="900" b="1" dirty="0" smtClean="0"/>
          </a:p>
          <a:p>
            <a:pPr algn="ctr">
              <a:buFont typeface="Wingdings" pitchFamily="2" charset="2"/>
              <a:buNone/>
            </a:pPr>
            <a:r>
              <a:rPr lang="ru-RU" sz="2800" b="1" dirty="0" smtClean="0"/>
              <a:t>ЗАКОНОДАТЕЛЬНОЕ СОБРАНИЕ ПЕРМСКОГО КРАЯ</a:t>
            </a:r>
          </a:p>
          <a:p>
            <a:pPr algn="ctr">
              <a:buFont typeface="Wingdings" pitchFamily="2" charset="2"/>
              <a:buNone/>
            </a:pPr>
            <a:endParaRPr lang="ru-RU" sz="2800" b="1" dirty="0" smtClean="0"/>
          </a:p>
          <a:p>
            <a:pPr algn="ctr">
              <a:buFont typeface="Wingdings" pitchFamily="2" charset="2"/>
              <a:buNone/>
            </a:pPr>
            <a:r>
              <a:rPr lang="ru-RU" sz="2400" dirty="0" smtClean="0"/>
              <a:t>ПОСТАНОВЛЕНИЕ </a:t>
            </a:r>
          </a:p>
          <a:p>
            <a:pPr algn="ctr">
              <a:buFont typeface="Wingdings" pitchFamily="2" charset="2"/>
              <a:buNone/>
            </a:pPr>
            <a:r>
              <a:rPr lang="ru-RU" sz="2400" dirty="0" smtClean="0"/>
              <a:t>от 25 июня 2015 г. N 1907 </a:t>
            </a:r>
          </a:p>
          <a:p>
            <a:pPr algn="ctr">
              <a:buFont typeface="Wingdings" pitchFamily="2" charset="2"/>
              <a:buNone/>
            </a:pPr>
            <a:r>
              <a:rPr lang="ru-RU" sz="2400" dirty="0" smtClean="0"/>
              <a:t>О СОСТОЯНИИ МЕСТНОГО САМОУПРАВЛЕНИЯ И РАЗВИТИИ МУНИЦИПАЛЬНЫХ ОБРАЗОВАНИЙ В ПЕРМСКОМ КРАЕ </a:t>
            </a:r>
          </a:p>
          <a:p>
            <a:pPr algn="ctr">
              <a:buFont typeface="Wingdings" pitchFamily="2" charset="2"/>
              <a:buNone/>
            </a:pPr>
            <a:r>
              <a:rPr lang="ru-RU" sz="2400" dirty="0" smtClean="0"/>
              <a:t>В 2014 ГОДУ </a:t>
            </a:r>
            <a:endParaRPr lang="ru-RU" sz="2000" b="1" dirty="0" smtClean="0"/>
          </a:p>
          <a:p>
            <a:endParaRPr lang="ru-RU" sz="2400" dirty="0" smtClean="0"/>
          </a:p>
        </p:txBody>
      </p:sp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6433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285750" y="188640"/>
            <a:ext cx="8737600" cy="6383610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4900" b="1" dirty="0" smtClean="0"/>
              <a:t>Законодательное Собрание Пермского края </a:t>
            </a:r>
            <a:r>
              <a:rPr lang="ru-RU" sz="4900" b="1" dirty="0" smtClean="0"/>
              <a:t>постановляет</a:t>
            </a:r>
            <a:endParaRPr lang="ru-RU" sz="4900" b="1" dirty="0" smtClean="0"/>
          </a:p>
          <a:p>
            <a:pPr marL="0" indent="0">
              <a:buNone/>
            </a:pPr>
            <a:endParaRPr lang="ru-RU" sz="3500" dirty="0" smtClean="0"/>
          </a:p>
          <a:p>
            <a:pPr algn="ctr">
              <a:buNone/>
            </a:pPr>
            <a:r>
              <a:rPr lang="ru-RU" sz="6200" b="1" dirty="0" smtClean="0"/>
              <a:t>Считать приоритетными направлениями развития местного самоуправления в Пермском крае</a:t>
            </a:r>
            <a:r>
              <a:rPr lang="ru-RU" sz="6200" b="1" dirty="0" smtClean="0"/>
              <a:t>:</a:t>
            </a:r>
          </a:p>
          <a:p>
            <a:pPr algn="ctr">
              <a:buNone/>
            </a:pPr>
            <a:endParaRPr lang="ru-RU" sz="5800" b="1" dirty="0" smtClean="0"/>
          </a:p>
          <a:p>
            <a:pPr algn="ctr">
              <a:buNone/>
            </a:pPr>
            <a:endParaRPr lang="ru-RU" sz="5800" b="1" dirty="0" smtClean="0"/>
          </a:p>
          <a:p>
            <a:pPr algn="ctr">
              <a:buNone/>
            </a:pPr>
            <a:endParaRPr lang="ru-RU" sz="5800" b="1" dirty="0" smtClean="0"/>
          </a:p>
          <a:p>
            <a:pPr marL="0" indent="266700" algn="just">
              <a:buFont typeface="Wingdings" pitchFamily="2" charset="2"/>
              <a:buChar char="Ø"/>
            </a:pPr>
            <a:r>
              <a:rPr lang="ru-RU" sz="5800" dirty="0" smtClean="0"/>
              <a:t>Оптимизацию территориальной организации местного </a:t>
            </a:r>
            <a:r>
              <a:rPr lang="ru-RU" sz="5800" dirty="0" smtClean="0"/>
              <a:t>самоуправления…</a:t>
            </a:r>
            <a:endParaRPr lang="ru-RU" sz="5800" dirty="0" smtClean="0"/>
          </a:p>
          <a:p>
            <a:pPr marL="0" indent="0" algn="just" defTabSz="266700">
              <a:buFont typeface="Wingdings" pitchFamily="2" charset="2"/>
              <a:buChar char="Ø"/>
            </a:pPr>
            <a:r>
              <a:rPr lang="ru-RU" sz="5800" dirty="0" smtClean="0"/>
              <a:t>	Совершенствование распределения полномочий между органами государственной власти Пермского края и органами местного </a:t>
            </a:r>
            <a:r>
              <a:rPr lang="ru-RU" sz="5800" dirty="0" smtClean="0"/>
              <a:t>самоуправления…</a:t>
            </a:r>
            <a:endParaRPr lang="ru-RU" sz="5800" dirty="0" smtClean="0">
              <a:hlinkClick r:id="rId2"/>
            </a:endParaRPr>
          </a:p>
          <a:p>
            <a:pPr marL="0" indent="266700" algn="just">
              <a:buFont typeface="Wingdings" pitchFamily="2" charset="2"/>
              <a:buChar char="Ø"/>
            </a:pPr>
            <a:r>
              <a:rPr lang="ru-RU" sz="5800" dirty="0" smtClean="0"/>
              <a:t>Создание в муниципальных образованиях условий, необходимых для устойчивого развития экономики и социальной </a:t>
            </a:r>
            <a:r>
              <a:rPr lang="ru-RU" sz="5800" dirty="0" smtClean="0"/>
              <a:t>стабильности…</a:t>
            </a:r>
            <a:endParaRPr lang="ru-RU" sz="5800" dirty="0" smtClean="0"/>
          </a:p>
          <a:p>
            <a:pPr marL="0" indent="0" algn="just" defTabSz="266700">
              <a:buFont typeface="Wingdings" pitchFamily="2" charset="2"/>
              <a:buChar char="Ø"/>
            </a:pPr>
            <a:r>
              <a:rPr lang="ru-RU" sz="5800" dirty="0" smtClean="0"/>
              <a:t>повышение финансовой устойчивости бюджетов муниципальных </a:t>
            </a:r>
            <a:r>
              <a:rPr lang="ru-RU" sz="5800" dirty="0" smtClean="0"/>
              <a:t>образований…</a:t>
            </a:r>
            <a:endParaRPr lang="ru-RU" sz="5800" dirty="0" smtClean="0"/>
          </a:p>
          <a:p>
            <a:pPr marL="0" indent="0" algn="just">
              <a:buFont typeface="Wingdings" pitchFamily="2" charset="2"/>
              <a:buChar char="Ø"/>
            </a:pPr>
            <a:r>
              <a:rPr lang="ru-RU" sz="5800" dirty="0" smtClean="0"/>
              <a:t>совершенствование условий предоставления субсидий из бюджета Пермского края бюджетам муниципальных образований </a:t>
            </a:r>
            <a:r>
              <a:rPr lang="ru-RU" sz="5800" dirty="0" smtClean="0"/>
              <a:t>…</a:t>
            </a:r>
            <a:endParaRPr lang="ru-RU" sz="5800" dirty="0" smtClean="0"/>
          </a:p>
          <a:p>
            <a:pPr marL="0" indent="266700" algn="just">
              <a:buFont typeface="Wingdings" pitchFamily="2" charset="2"/>
              <a:buChar char="Ø"/>
            </a:pPr>
            <a:r>
              <a:rPr lang="ru-RU" sz="5800" dirty="0" smtClean="0"/>
              <a:t>Повышение гражданской активности </a:t>
            </a:r>
            <a:r>
              <a:rPr lang="ru-RU" sz="5800" dirty="0" smtClean="0"/>
              <a:t>населения…</a:t>
            </a:r>
            <a:endParaRPr lang="ru-RU" sz="5800" dirty="0" smtClean="0"/>
          </a:p>
          <a:p>
            <a:pPr marL="0" indent="266700" algn="just">
              <a:buFont typeface="Wingdings" pitchFamily="2" charset="2"/>
              <a:buChar char="Ø"/>
            </a:pPr>
            <a:r>
              <a:rPr lang="ru-RU" sz="5800" dirty="0" smtClean="0"/>
              <a:t>Повышение эффективности и результативности взаимодействия органов местного самоуправления с органами государственной </a:t>
            </a:r>
            <a:r>
              <a:rPr lang="ru-RU" sz="5800" dirty="0" smtClean="0"/>
              <a:t>власти…</a:t>
            </a:r>
            <a:endParaRPr lang="ru-RU" sz="5800" dirty="0" smtClean="0"/>
          </a:p>
          <a:p>
            <a:pPr marL="0" indent="0" algn="just">
              <a:buNone/>
            </a:pPr>
            <a:endParaRPr lang="ru-RU" sz="5800" dirty="0" smtClean="0"/>
          </a:p>
          <a:p>
            <a:pPr algn="just">
              <a:buFont typeface="Wingdings" pitchFamily="2" charset="2"/>
              <a:buNone/>
            </a:pPr>
            <a:endParaRPr lang="ru-RU" sz="5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357165"/>
            <a:ext cx="87154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Форматы взаимодействия</a:t>
            </a: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6335688" y="3068960"/>
            <a:ext cx="2808312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Межмуниципальные </a:t>
            </a:r>
            <a:r>
              <a:rPr lang="ru-RU" sz="1800" b="1" dirty="0" smtClean="0">
                <a:latin typeface="Cambria" pitchFamily="18" charset="0"/>
              </a:rPr>
              <a:t>семинары депутатов представительных органов МО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251520" y="2996952"/>
            <a:ext cx="2605968" cy="15938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800" b="1" dirty="0" smtClean="0">
                <a:latin typeface="Cambria" pitchFamily="18" charset="0"/>
              </a:rPr>
              <a:t>Семинары председателей представительных органов МР и ГО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179512" y="1124744"/>
            <a:ext cx="2808312" cy="1214446"/>
          </a:xfrm>
          <a:prstGeom prst="round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Законодательное Собрание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5796136" y="1052736"/>
            <a:ext cx="2592288" cy="150019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800" b="1" dirty="0" smtClean="0">
                <a:latin typeface="Cambria" pitchFamily="18" charset="0"/>
              </a:rPr>
              <a:t>Совет представительных органов МО ПК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395536" y="5157192"/>
            <a:ext cx="2592288" cy="138126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Совместный семинар глав</a:t>
            </a:r>
            <a:b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</a:b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и председателей представительных</a:t>
            </a:r>
            <a:r>
              <a:rPr kumimoji="0" lang="ru-RU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 органов МР и ГО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5940152" y="5085184"/>
            <a:ext cx="2736304" cy="158417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800" b="1" dirty="0" smtClean="0">
                <a:latin typeface="Cambria" pitchFamily="18" charset="0"/>
              </a:rPr>
              <a:t>Семинары сотрудников аппаратов представительных органов МР и ГО</a:t>
            </a:r>
          </a:p>
        </p:txBody>
      </p:sp>
      <p:sp>
        <p:nvSpPr>
          <p:cNvPr id="24" name="Стрелка влево 23"/>
          <p:cNvSpPr/>
          <p:nvPr/>
        </p:nvSpPr>
        <p:spPr bwMode="auto">
          <a:xfrm rot="173576">
            <a:off x="2858325" y="3443597"/>
            <a:ext cx="487163" cy="484632"/>
          </a:xfrm>
          <a:prstGeom prst="leftArrow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5" name="Стрелка влево 24"/>
          <p:cNvSpPr/>
          <p:nvPr/>
        </p:nvSpPr>
        <p:spPr bwMode="auto">
          <a:xfrm rot="19301732">
            <a:off x="2866798" y="4745377"/>
            <a:ext cx="618713" cy="484632"/>
          </a:xfrm>
          <a:prstGeom prst="leftArrow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6" name="Стрелка влево 25"/>
          <p:cNvSpPr/>
          <p:nvPr/>
        </p:nvSpPr>
        <p:spPr bwMode="auto">
          <a:xfrm rot="13789136">
            <a:off x="5381114" y="4682734"/>
            <a:ext cx="597606" cy="484632"/>
          </a:xfrm>
          <a:prstGeom prst="leftArrow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7" name="Стрелка влево 26"/>
          <p:cNvSpPr/>
          <p:nvPr/>
        </p:nvSpPr>
        <p:spPr bwMode="auto">
          <a:xfrm rot="10548040">
            <a:off x="5973767" y="3350887"/>
            <a:ext cx="381882" cy="484632"/>
          </a:xfrm>
          <a:prstGeom prst="leftArrow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3347864" y="3140968"/>
            <a:ext cx="2592288" cy="150019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800" b="1" dirty="0" smtClean="0">
                <a:latin typeface="Cambria" pitchFamily="18" charset="0"/>
              </a:rPr>
              <a:t>Формы работы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</a:endParaRPr>
          </a:p>
        </p:txBody>
      </p:sp>
      <p:sp>
        <p:nvSpPr>
          <p:cNvPr id="17" name="Двойная стрелка влево/вправо 16"/>
          <p:cNvSpPr/>
          <p:nvPr/>
        </p:nvSpPr>
        <p:spPr bwMode="auto">
          <a:xfrm>
            <a:off x="3059832" y="1196752"/>
            <a:ext cx="2736304" cy="1152128"/>
          </a:xfrm>
          <a:prstGeom prst="left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eaLnBrk="0" hangingPunct="0">
              <a:defRPr/>
            </a:pPr>
            <a:r>
              <a:rPr lang="ru-RU" sz="1600" b="1" dirty="0" smtClean="0">
                <a:solidFill>
                  <a:srgbClr val="00009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Соглашение о </a:t>
            </a:r>
          </a:p>
          <a:p>
            <a:pPr lvl="0" algn="ctr" eaLnBrk="0" hangingPunct="0">
              <a:defRPr/>
            </a:pPr>
            <a:r>
              <a:rPr lang="ru-RU" sz="1600" b="1" dirty="0" smtClean="0">
                <a:solidFill>
                  <a:srgbClr val="00009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сотрудничестве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Скругленный прямоугольник 44"/>
          <p:cNvSpPr/>
          <p:nvPr/>
        </p:nvSpPr>
        <p:spPr bwMode="auto">
          <a:xfrm>
            <a:off x="251520" y="1340768"/>
            <a:ext cx="4608512" cy="2952328"/>
          </a:xfrm>
          <a:prstGeom prst="roundRect">
            <a:avLst/>
          </a:prstGeom>
          <a:solidFill>
            <a:schemeClr val="tx2">
              <a:lumMod val="20000"/>
              <a:lumOff val="80000"/>
              <a:alpha val="42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Рабочие органы:</a:t>
            </a:r>
          </a:p>
        </p:txBody>
      </p:sp>
      <p:sp>
        <p:nvSpPr>
          <p:cNvPr id="44" name="Скругленный прямоугольник 43"/>
          <p:cNvSpPr/>
          <p:nvPr/>
        </p:nvSpPr>
        <p:spPr bwMode="auto">
          <a:xfrm>
            <a:off x="5004048" y="1844824"/>
            <a:ext cx="3744416" cy="4536504"/>
          </a:xfrm>
          <a:prstGeom prst="roundRect">
            <a:avLst/>
          </a:prstGeom>
          <a:solidFill>
            <a:schemeClr val="tx2">
              <a:lumMod val="20000"/>
              <a:lumOff val="80000"/>
              <a:alpha val="42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Состав:</a:t>
            </a: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53695" y="357166"/>
            <a:ext cx="9090305" cy="46166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lnSpc>
                <a:spcPts val="2400"/>
              </a:lnSpc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Совет представительных органов муниципальных образований ПК</a:t>
            </a:r>
          </a:p>
          <a:p>
            <a:pPr lvl="0" algn="ctr" eaLnBrk="0" hangingPunct="0">
              <a:lnSpc>
                <a:spcPts val="2400"/>
              </a:lnSpc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совещательный орган при Законодательном Собрании </a:t>
            </a:r>
            <a:r>
              <a:rPr lang="ru-RU" sz="2000" b="1" dirty="0" smtClean="0">
                <a:solidFill>
                  <a:srgbClr val="FF0000"/>
                </a:solidFill>
                <a:latin typeface="Cambria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Cambria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Cambria" pitchFamily="18" charset="0"/>
              </a:rPr>
              <a:t>цель -  координация деятельности  ЗС ПК и ОМС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364088" y="2060848"/>
            <a:ext cx="3106027" cy="674968"/>
          </a:xfrm>
          <a:prstGeom prst="roundRect">
            <a:avLst/>
          </a:prstGeom>
          <a:solidFill>
            <a:srgbClr val="00B0F0">
              <a:alpha val="90000"/>
            </a:srgbClr>
          </a:solidFill>
        </p:spPr>
        <p:style>
          <a:lnRef idx="1">
            <a:schemeClr val="accent6">
              <a:shade val="50000"/>
              <a:hueOff val="0"/>
              <a:satOff val="0"/>
              <a:lumOff val="12647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anchor="t" anchorCtr="0"/>
          <a:lstStyle/>
          <a:p>
            <a:pPr lvl="0"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600" dirty="0" smtClean="0">
                <a:latin typeface="Cambria" pitchFamily="18" charset="0"/>
              </a:rPr>
              <a:t>Председатель</a:t>
            </a:r>
          </a:p>
          <a:p>
            <a:pPr lvl="0"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600" dirty="0" smtClean="0">
                <a:latin typeface="Cambria" pitchFamily="18" charset="0"/>
              </a:rPr>
              <a:t>Совета, председатель Законодательного Собрания</a:t>
            </a:r>
          </a:p>
          <a:p>
            <a:endParaRPr lang="ru-RU" sz="1600" dirty="0">
              <a:latin typeface="Cambria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020272" y="2780928"/>
            <a:ext cx="1428189" cy="432048"/>
          </a:xfrm>
          <a:prstGeom prst="roundRect">
            <a:avLst/>
          </a:prstGeom>
          <a:solidFill>
            <a:srgbClr val="00B0F0">
              <a:alpha val="90000"/>
            </a:srgbClr>
          </a:solidFill>
        </p:spPr>
        <p:style>
          <a:lnRef idx="1">
            <a:schemeClr val="accent6">
              <a:shade val="50000"/>
              <a:hueOff val="0"/>
              <a:satOff val="0"/>
              <a:lumOff val="12647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600" dirty="0" smtClean="0">
                <a:latin typeface="Cambria" pitchFamily="18" charset="0"/>
              </a:rPr>
              <a:t>заместители</a:t>
            </a:r>
            <a:endParaRPr lang="ru-RU" sz="1600" dirty="0">
              <a:latin typeface="Cambria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508104" y="3284984"/>
            <a:ext cx="2714644" cy="785818"/>
          </a:xfrm>
          <a:prstGeom prst="roundRect">
            <a:avLst/>
          </a:prstGeom>
          <a:solidFill>
            <a:srgbClr val="0099FF"/>
          </a:solidFill>
        </p:spPr>
        <p:style>
          <a:lnRef idx="1">
            <a:schemeClr val="accent6">
              <a:shade val="50000"/>
              <a:hueOff val="0"/>
              <a:satOff val="0"/>
              <a:lumOff val="12647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lvl="0" algn="ctr"/>
            <a:r>
              <a:rPr lang="ru-RU" sz="1600" dirty="0" smtClean="0">
                <a:latin typeface="Cambria" pitchFamily="18" charset="0"/>
              </a:rPr>
              <a:t>председатели представительных органов МР и ГО</a:t>
            </a:r>
          </a:p>
          <a:p>
            <a:pPr algn="ctr"/>
            <a:endParaRPr lang="ru-RU" sz="1600" dirty="0">
              <a:latin typeface="Cambria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59632" y="1556792"/>
            <a:ext cx="2880320" cy="500066"/>
          </a:xfrm>
          <a:prstGeom prst="roundRect">
            <a:avLst/>
          </a:prstGeom>
          <a:solidFill>
            <a:srgbClr val="66FF99">
              <a:alpha val="90000"/>
            </a:srgbClr>
          </a:solidFill>
        </p:spPr>
        <p:style>
          <a:lnRef idx="1">
            <a:schemeClr val="accent6">
              <a:shade val="50000"/>
              <a:hueOff val="0"/>
              <a:satOff val="0"/>
              <a:lumOff val="12647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800" b="1" dirty="0" smtClean="0">
                <a:latin typeface="Cambria" pitchFamily="18" charset="0"/>
              </a:rPr>
              <a:t>постоянные комиссии:</a:t>
            </a:r>
            <a:endParaRPr lang="ru-RU" sz="1800" b="1" dirty="0">
              <a:latin typeface="Cambria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59632" y="3717032"/>
            <a:ext cx="2880320" cy="500066"/>
          </a:xfrm>
          <a:prstGeom prst="roundRect">
            <a:avLst/>
          </a:prstGeom>
          <a:solidFill>
            <a:srgbClr val="66FF99">
              <a:alpha val="90000"/>
            </a:srgbClr>
          </a:solidFill>
        </p:spPr>
        <p:style>
          <a:lnRef idx="1">
            <a:schemeClr val="accent6">
              <a:shade val="50000"/>
              <a:hueOff val="0"/>
              <a:satOff val="0"/>
              <a:lumOff val="12647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800" b="1" dirty="0" smtClean="0">
                <a:latin typeface="Cambria" pitchFamily="18" charset="0"/>
              </a:rPr>
              <a:t>рабочие группы</a:t>
            </a:r>
            <a:endParaRPr lang="ru-RU" sz="1800" b="1" dirty="0">
              <a:latin typeface="Cambria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508104" y="4149080"/>
            <a:ext cx="2714644" cy="714380"/>
          </a:xfrm>
          <a:prstGeom prst="roundRect">
            <a:avLst/>
          </a:prstGeom>
          <a:solidFill>
            <a:srgbClr val="0099FF">
              <a:alpha val="90000"/>
            </a:srgbClr>
          </a:solidFill>
        </p:spPr>
        <p:style>
          <a:lnRef idx="1">
            <a:schemeClr val="accent6">
              <a:shade val="50000"/>
              <a:hueOff val="0"/>
              <a:satOff val="0"/>
              <a:lumOff val="12647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ctr">
              <a:lnSpc>
                <a:spcPts val="1700"/>
              </a:lnSpc>
            </a:pPr>
            <a:r>
              <a:rPr lang="ru-RU" sz="1600" dirty="0" smtClean="0">
                <a:latin typeface="Cambria" pitchFamily="18" charset="0"/>
              </a:rPr>
              <a:t>представители комитетов Законодательного Собрания</a:t>
            </a:r>
            <a:endParaRPr lang="ru-RU" sz="1600" dirty="0">
              <a:latin typeface="Cambria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508104" y="4941168"/>
            <a:ext cx="2714644" cy="714380"/>
          </a:xfrm>
          <a:prstGeom prst="roundRect">
            <a:avLst/>
          </a:prstGeom>
          <a:solidFill>
            <a:srgbClr val="0099FF">
              <a:alpha val="90000"/>
            </a:srgbClr>
          </a:solidFill>
        </p:spPr>
        <p:style>
          <a:lnRef idx="1">
            <a:schemeClr val="accent6">
              <a:shade val="50000"/>
              <a:hueOff val="0"/>
              <a:satOff val="0"/>
              <a:lumOff val="12647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tIns="0" bIns="0"/>
          <a:lstStyle/>
          <a:p>
            <a:pPr algn="ctr">
              <a:lnSpc>
                <a:spcPts val="1700"/>
              </a:lnSpc>
            </a:pPr>
            <a:r>
              <a:rPr lang="ru-RU" sz="1600" dirty="0" smtClean="0">
                <a:latin typeface="Cambria" pitchFamily="18" charset="0"/>
              </a:rPr>
              <a:t>представители Администрации губернатора</a:t>
            </a:r>
            <a:endParaRPr lang="ru-RU" sz="1600" dirty="0">
              <a:latin typeface="Cambria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508104" y="5733256"/>
            <a:ext cx="2714644" cy="571480"/>
          </a:xfrm>
          <a:prstGeom prst="roundRect">
            <a:avLst/>
          </a:prstGeom>
          <a:solidFill>
            <a:srgbClr val="0099FF">
              <a:alpha val="90000"/>
            </a:srgbClr>
          </a:solidFill>
        </p:spPr>
        <p:style>
          <a:lnRef idx="1">
            <a:schemeClr val="accent6">
              <a:shade val="50000"/>
              <a:hueOff val="0"/>
              <a:satOff val="0"/>
              <a:lumOff val="12647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600" dirty="0" smtClean="0">
                <a:latin typeface="Cambria" pitchFamily="18" charset="0"/>
              </a:rPr>
              <a:t>представители Правительства</a:t>
            </a:r>
            <a:endParaRPr lang="ru-RU" sz="1600" dirty="0">
              <a:latin typeface="Cambria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364088" y="2780928"/>
            <a:ext cx="1440160" cy="432048"/>
          </a:xfrm>
          <a:prstGeom prst="roundRect">
            <a:avLst/>
          </a:prstGeom>
          <a:solidFill>
            <a:srgbClr val="00B0F0">
              <a:alpha val="90000"/>
            </a:srgbClr>
          </a:solidFill>
        </p:spPr>
        <p:style>
          <a:lnRef idx="1">
            <a:schemeClr val="accent6">
              <a:shade val="50000"/>
              <a:hueOff val="0"/>
              <a:satOff val="0"/>
              <a:lumOff val="12647"/>
              <a:alphaOff val="0"/>
            </a:schemeClr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600" dirty="0" smtClean="0">
                <a:latin typeface="Cambria" pitchFamily="18" charset="0"/>
              </a:rPr>
              <a:t>секретарь</a:t>
            </a:r>
            <a:endParaRPr lang="ru-RU" sz="1600" dirty="0">
              <a:latin typeface="Cambria" pitchFamily="18" charset="0"/>
            </a:endParaRPr>
          </a:p>
        </p:txBody>
      </p:sp>
      <p:sp>
        <p:nvSpPr>
          <p:cNvPr id="43" name="Прямоугольник с двумя вырезанными противолежащими углами 42"/>
          <p:cNvSpPr/>
          <p:nvPr/>
        </p:nvSpPr>
        <p:spPr bwMode="auto">
          <a:xfrm>
            <a:off x="323528" y="2132856"/>
            <a:ext cx="2088232" cy="720080"/>
          </a:xfrm>
          <a:prstGeom prst="snip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По бюджету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 и налогам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</a:endParaRPr>
          </a:p>
        </p:txBody>
      </p:sp>
      <p:sp>
        <p:nvSpPr>
          <p:cNvPr id="46" name="Прямоугольник с двумя вырезанными противолежащими углами 45"/>
          <p:cNvSpPr/>
          <p:nvPr/>
        </p:nvSpPr>
        <p:spPr bwMode="auto">
          <a:xfrm>
            <a:off x="323528" y="2924944"/>
            <a:ext cx="2088232" cy="720080"/>
          </a:xfrm>
          <a:prstGeom prst="snip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ts val="1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По региональной политике и местному самоуправлению</a:t>
            </a:r>
          </a:p>
        </p:txBody>
      </p:sp>
      <p:sp>
        <p:nvSpPr>
          <p:cNvPr id="47" name="Прямоугольник с двумя вырезанными противолежащими углами 46"/>
          <p:cNvSpPr/>
          <p:nvPr/>
        </p:nvSpPr>
        <p:spPr bwMode="auto">
          <a:xfrm>
            <a:off x="2699792" y="2924944"/>
            <a:ext cx="2088232" cy="720080"/>
          </a:xfrm>
          <a:prstGeom prst="snip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Экономическая</a:t>
            </a:r>
          </a:p>
        </p:txBody>
      </p:sp>
      <p:sp>
        <p:nvSpPr>
          <p:cNvPr id="48" name="Прямоугольник с двумя вырезанными противолежащими углами 47"/>
          <p:cNvSpPr/>
          <p:nvPr/>
        </p:nvSpPr>
        <p:spPr bwMode="auto">
          <a:xfrm>
            <a:off x="2699792" y="2132856"/>
            <a:ext cx="2088232" cy="720080"/>
          </a:xfrm>
          <a:prstGeom prst="snip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Социальная</a:t>
            </a:r>
          </a:p>
        </p:txBody>
      </p:sp>
      <p:pic>
        <p:nvPicPr>
          <p:cNvPr id="20" name="Рисунок 19" descr="DSC038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333614"/>
            <a:ext cx="4499992" cy="25243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640"/>
            <a:ext cx="8772525" cy="65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784976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 bwMode="auto">
          <a:xfrm>
            <a:off x="428596" y="773110"/>
            <a:ext cx="1047060" cy="581184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vert270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solidFill>
                  <a:srgbClr val="7030A0"/>
                </a:solidFill>
              </a:rPr>
              <a:t>Законодательное собрание</a:t>
            </a: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8072462" y="714356"/>
            <a:ext cx="928694" cy="585791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vert270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Органы </a:t>
            </a:r>
            <a:r>
              <a:rPr lang="ru-RU" sz="2400" b="1" dirty="0" smtClean="0">
                <a:solidFill>
                  <a:srgbClr val="7030A0"/>
                </a:solidFill>
              </a:rPr>
              <a:t>местного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самоуправления</a:t>
            </a: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1907704" y="692696"/>
            <a:ext cx="5786478" cy="10001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</a:rPr>
              <a:t>Формирование  единого правового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000099"/>
                </a:solidFill>
              </a:rPr>
              <a:t>пространства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Verdan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1907704" y="2060848"/>
            <a:ext cx="5786478" cy="8572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ea typeface="Times New Roman" pitchFamily="18" charset="0"/>
                <a:cs typeface="Arial" pitchFamily="34" charset="0"/>
              </a:rPr>
              <a:t>Повышение компетентности </a:t>
            </a:r>
          </a:p>
          <a:p>
            <a:pPr algn="ctr"/>
            <a:r>
              <a:rPr lang="ru-RU" sz="2000" b="1" dirty="0" smtClean="0">
                <a:solidFill>
                  <a:srgbClr val="000099"/>
                </a:solidFill>
                <a:ea typeface="Times New Roman" pitchFamily="18" charset="0"/>
                <a:cs typeface="Arial" pitchFamily="34" charset="0"/>
              </a:rPr>
              <a:t>депутатского корпуса</a:t>
            </a:r>
            <a:endParaRPr lang="ru-RU" sz="2000" dirty="0">
              <a:solidFill>
                <a:srgbClr val="000099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1979712" y="4509120"/>
            <a:ext cx="5785908" cy="92869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Развитие молодежного</a:t>
            </a:r>
            <a:br>
              <a:rPr lang="ru-RU" sz="2000" b="1" dirty="0" smtClean="0">
                <a:solidFill>
                  <a:srgbClr val="000099"/>
                </a:solidFill>
              </a:rPr>
            </a:br>
            <a:r>
              <a:rPr lang="ru-RU" sz="2000" b="1" dirty="0" smtClean="0">
                <a:solidFill>
                  <a:srgbClr val="000099"/>
                </a:solidFill>
              </a:rPr>
              <a:t>парламентаризма</a:t>
            </a:r>
            <a:endParaRPr lang="ru-RU" sz="2000" dirty="0">
              <a:solidFill>
                <a:srgbClr val="000099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907704" y="5733256"/>
            <a:ext cx="5785908" cy="10001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Формирование единого </a:t>
            </a:r>
          </a:p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информационного </a:t>
            </a:r>
          </a:p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пространства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Verdana" pitchFamily="34" charset="0"/>
            </a:endParaRPr>
          </a:p>
        </p:txBody>
      </p:sp>
      <p:sp>
        <p:nvSpPr>
          <p:cNvPr id="28" name="Стрелка вправо 27"/>
          <p:cNvSpPr/>
          <p:nvPr/>
        </p:nvSpPr>
        <p:spPr bwMode="auto">
          <a:xfrm>
            <a:off x="1475656" y="1124744"/>
            <a:ext cx="428628" cy="285752"/>
          </a:xfrm>
          <a:prstGeom prst="rightArrow">
            <a:avLst/>
          </a:prstGeom>
          <a:solidFill>
            <a:schemeClr val="bg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0" name="Стрелка вправо 29"/>
          <p:cNvSpPr/>
          <p:nvPr/>
        </p:nvSpPr>
        <p:spPr bwMode="auto">
          <a:xfrm>
            <a:off x="1475656" y="2348880"/>
            <a:ext cx="428628" cy="285752"/>
          </a:xfrm>
          <a:prstGeom prst="rightArrow">
            <a:avLst/>
          </a:prstGeom>
          <a:solidFill>
            <a:schemeClr val="bg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1" name="Стрелка вправо 30"/>
          <p:cNvSpPr/>
          <p:nvPr/>
        </p:nvSpPr>
        <p:spPr bwMode="auto">
          <a:xfrm>
            <a:off x="1547664" y="4869160"/>
            <a:ext cx="428628" cy="285752"/>
          </a:xfrm>
          <a:prstGeom prst="rightArrow">
            <a:avLst/>
          </a:prstGeom>
          <a:solidFill>
            <a:schemeClr val="bg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2" name="Стрелка вправо 31"/>
          <p:cNvSpPr/>
          <p:nvPr/>
        </p:nvSpPr>
        <p:spPr bwMode="auto">
          <a:xfrm>
            <a:off x="1475656" y="6093296"/>
            <a:ext cx="428628" cy="285752"/>
          </a:xfrm>
          <a:prstGeom prst="rightArrow">
            <a:avLst/>
          </a:prstGeom>
          <a:solidFill>
            <a:schemeClr val="bg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3" name="Стрелка влево 32"/>
          <p:cNvSpPr/>
          <p:nvPr/>
        </p:nvSpPr>
        <p:spPr bwMode="auto">
          <a:xfrm>
            <a:off x="7596336" y="1052736"/>
            <a:ext cx="500066" cy="285752"/>
          </a:xfrm>
          <a:prstGeom prst="leftArrow">
            <a:avLst/>
          </a:prstGeom>
          <a:solidFill>
            <a:schemeClr val="bg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5" name="Стрелка влево 34"/>
          <p:cNvSpPr/>
          <p:nvPr/>
        </p:nvSpPr>
        <p:spPr bwMode="auto">
          <a:xfrm>
            <a:off x="7596336" y="2276872"/>
            <a:ext cx="500066" cy="285752"/>
          </a:xfrm>
          <a:prstGeom prst="leftArrow">
            <a:avLst/>
          </a:prstGeom>
          <a:solidFill>
            <a:schemeClr val="bg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6" name="Стрелка влево 35"/>
          <p:cNvSpPr/>
          <p:nvPr/>
        </p:nvSpPr>
        <p:spPr bwMode="auto">
          <a:xfrm>
            <a:off x="7596336" y="4797152"/>
            <a:ext cx="500066" cy="285752"/>
          </a:xfrm>
          <a:prstGeom prst="leftArrow">
            <a:avLst/>
          </a:prstGeom>
          <a:solidFill>
            <a:schemeClr val="bg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7" name="Стрелка влево 36"/>
          <p:cNvSpPr/>
          <p:nvPr/>
        </p:nvSpPr>
        <p:spPr bwMode="auto">
          <a:xfrm>
            <a:off x="7596336" y="6021288"/>
            <a:ext cx="500066" cy="285752"/>
          </a:xfrm>
          <a:prstGeom prst="leftArrow">
            <a:avLst/>
          </a:prstGeom>
          <a:solidFill>
            <a:schemeClr val="bg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9" name="Заголовок 24"/>
          <p:cNvSpPr txBox="1">
            <a:spLocks/>
          </p:cNvSpPr>
          <p:nvPr/>
        </p:nvSpPr>
        <p:spPr>
          <a:xfrm>
            <a:off x="1331640" y="116632"/>
            <a:ext cx="6552728" cy="504056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Направления взаимодействия</a:t>
            </a:r>
            <a:endParaRPr lang="ru-RU" b="1" dirty="0">
              <a:solidFill>
                <a:srgbClr val="000099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1907704" y="3356992"/>
            <a:ext cx="5786478" cy="8572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ea typeface="Times New Roman" pitchFamily="18" charset="0"/>
                <a:cs typeface="Arial" pitchFamily="34" charset="0"/>
              </a:rPr>
              <a:t>Формирование кадрового резерва</a:t>
            </a:r>
            <a:endParaRPr lang="ru-RU" sz="2000" dirty="0">
              <a:solidFill>
                <a:srgbClr val="000099"/>
              </a:solidFill>
            </a:endParaRPr>
          </a:p>
        </p:txBody>
      </p:sp>
      <p:sp>
        <p:nvSpPr>
          <p:cNvPr id="38" name="Стрелка влево 37"/>
          <p:cNvSpPr/>
          <p:nvPr/>
        </p:nvSpPr>
        <p:spPr bwMode="auto">
          <a:xfrm>
            <a:off x="7596336" y="3573016"/>
            <a:ext cx="500066" cy="285752"/>
          </a:xfrm>
          <a:prstGeom prst="leftArrow">
            <a:avLst/>
          </a:prstGeom>
          <a:solidFill>
            <a:schemeClr val="bg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0" name="Стрелка вправо 39"/>
          <p:cNvSpPr/>
          <p:nvPr/>
        </p:nvSpPr>
        <p:spPr bwMode="auto">
          <a:xfrm>
            <a:off x="1475656" y="3717032"/>
            <a:ext cx="428628" cy="285752"/>
          </a:xfrm>
          <a:prstGeom prst="rightArrow">
            <a:avLst/>
          </a:prstGeom>
          <a:solidFill>
            <a:schemeClr val="bg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 txBox="1">
            <a:spLocks/>
          </p:cNvSpPr>
          <p:nvPr/>
        </p:nvSpPr>
        <p:spPr>
          <a:xfrm>
            <a:off x="53695" y="1"/>
            <a:ext cx="9090305" cy="692696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itchFamily="18" charset="0"/>
              </a:rPr>
              <a:t>Формирование единого правового пространства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27584" y="836712"/>
            <a:ext cx="7416824" cy="57606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700"/>
              </a:lnSpc>
            </a:pPr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</a:rPr>
              <a:t>Решения Совета представительных органов муниципальных образований</a:t>
            </a:r>
            <a:endParaRPr lang="ru-RU" sz="22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31640" y="3933056"/>
            <a:ext cx="2808312" cy="115212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</a:rPr>
              <a:t>Правительству Пермского края</a:t>
            </a:r>
            <a:endParaRPr lang="ru-RU" sz="22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259632" y="2420888"/>
            <a:ext cx="6624736" cy="115212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</a:rPr>
              <a:t>Органам местного самоуправления</a:t>
            </a:r>
            <a:endParaRPr lang="ru-RU" sz="22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45" name="Горизонтальный свиток 44"/>
          <p:cNvSpPr/>
          <p:nvPr/>
        </p:nvSpPr>
        <p:spPr>
          <a:xfrm>
            <a:off x="1907704" y="1700808"/>
            <a:ext cx="5112568" cy="504056"/>
          </a:xfrm>
          <a:prstGeom prst="horizontalScroll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</a:rPr>
              <a:t>Рекомендации</a:t>
            </a:r>
            <a:endParaRPr lang="ru-RU" sz="22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 bwMode="auto">
          <a:xfrm>
            <a:off x="3995936" y="1412776"/>
            <a:ext cx="484632" cy="28803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smtClean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004048" y="3933056"/>
            <a:ext cx="2808312" cy="115212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 smtClean="0">
                <a:solidFill>
                  <a:schemeClr val="tx1"/>
                </a:solidFill>
                <a:latin typeface="Cambria" pitchFamily="18" charset="0"/>
              </a:rPr>
              <a:t>Законодательному Собранию</a:t>
            </a:r>
            <a:endParaRPr lang="ru-RU" sz="21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331640" y="5517232"/>
            <a:ext cx="6624736" cy="115212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</a:rPr>
              <a:t>Федеральному Собранию Российской Федерации</a:t>
            </a:r>
            <a:endParaRPr lang="ru-RU" sz="22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9" name="Стрелка вниз 28"/>
          <p:cNvSpPr/>
          <p:nvPr/>
        </p:nvSpPr>
        <p:spPr bwMode="auto">
          <a:xfrm>
            <a:off x="4139952" y="2132856"/>
            <a:ext cx="484632" cy="28803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smtClean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0" name="Стрелка вниз 29"/>
          <p:cNvSpPr/>
          <p:nvPr/>
        </p:nvSpPr>
        <p:spPr bwMode="auto">
          <a:xfrm>
            <a:off x="2483768" y="3645024"/>
            <a:ext cx="484632" cy="28803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smtClean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3" name="Стрелка вниз 32"/>
          <p:cNvSpPr/>
          <p:nvPr/>
        </p:nvSpPr>
        <p:spPr bwMode="auto">
          <a:xfrm>
            <a:off x="6084168" y="3573016"/>
            <a:ext cx="484632" cy="28803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smtClean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4" name="Стрелка вниз 33"/>
          <p:cNvSpPr/>
          <p:nvPr/>
        </p:nvSpPr>
        <p:spPr bwMode="auto">
          <a:xfrm>
            <a:off x="6156176" y="5157192"/>
            <a:ext cx="484632" cy="28803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smtClean="0">
              <a:solidFill>
                <a:schemeClr val="lt1"/>
              </a:solidFill>
              <a:latin typeface="+mn-l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323528" y="2060848"/>
            <a:ext cx="4464496" cy="479715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endParaRPr lang="ru-RU" sz="1700" b="1" dirty="0">
              <a:solidFill>
                <a:schemeClr val="tx1"/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220072" y="1988840"/>
            <a:ext cx="3312368" cy="486916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endParaRPr lang="ru-RU" sz="1700" b="1" dirty="0">
              <a:solidFill>
                <a:schemeClr val="tx1"/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 rot="8123927">
            <a:off x="1671137" y="1590154"/>
            <a:ext cx="825131" cy="279909"/>
          </a:xfrm>
          <a:prstGeom prst="rightArrow">
            <a:avLst/>
          </a:prstGeom>
          <a:solidFill>
            <a:schemeClr val="bg1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4171894" y="1596857"/>
            <a:ext cx="648072" cy="279909"/>
          </a:xfrm>
          <a:prstGeom prst="rightArrow">
            <a:avLst/>
          </a:prstGeom>
          <a:solidFill>
            <a:schemeClr val="bg1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9" name="Стрелка вправо 8"/>
          <p:cNvSpPr/>
          <p:nvPr/>
        </p:nvSpPr>
        <p:spPr>
          <a:xfrm rot="2665937">
            <a:off x="6423819" y="1590565"/>
            <a:ext cx="827960" cy="279909"/>
          </a:xfrm>
          <a:prstGeom prst="rightArrow">
            <a:avLst/>
          </a:prstGeom>
          <a:solidFill>
            <a:schemeClr val="bg1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7" name="TextBox 16"/>
          <p:cNvSpPr txBox="1"/>
          <p:nvPr/>
        </p:nvSpPr>
        <p:spPr>
          <a:xfrm>
            <a:off x="467544" y="4077072"/>
            <a:ext cx="4248472" cy="4001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sz="1500" dirty="0" smtClean="0">
                <a:latin typeface="Cambria" pitchFamily="18" charset="0"/>
              </a:rPr>
              <a:t>-</a:t>
            </a:r>
            <a:r>
              <a:rPr lang="ru-RU" sz="1400" dirty="0" smtClean="0">
                <a:latin typeface="Cambria" pitchFamily="18" charset="0"/>
              </a:rPr>
              <a:t>Стратегия и Программа СЭР Пермского края</a:t>
            </a:r>
          </a:p>
          <a:p>
            <a:pPr algn="just"/>
            <a:endParaRPr lang="ru-RU" sz="1400" dirty="0" smtClean="0">
              <a:latin typeface="Cambria" pitchFamily="18" charset="0"/>
            </a:endParaRPr>
          </a:p>
          <a:p>
            <a:r>
              <a:rPr lang="ru-RU" sz="1400" dirty="0" smtClean="0">
                <a:latin typeface="Cambria" pitchFamily="18" charset="0"/>
              </a:rPr>
              <a:t>-Муниципальные стратегии и программы СЭР</a:t>
            </a:r>
          </a:p>
          <a:p>
            <a:endParaRPr lang="ru-RU" sz="1400" dirty="0" smtClean="0">
              <a:latin typeface="Cambria" pitchFamily="18" charset="0"/>
            </a:endParaRPr>
          </a:p>
          <a:p>
            <a:r>
              <a:rPr lang="ru-RU" sz="1400" dirty="0" smtClean="0">
                <a:latin typeface="Cambria" pitchFamily="18" charset="0"/>
              </a:rPr>
              <a:t>-Государственные и муниципальные программы</a:t>
            </a:r>
          </a:p>
          <a:p>
            <a:endParaRPr lang="ru-RU" sz="1400" dirty="0" smtClean="0">
              <a:latin typeface="Cambria" pitchFamily="18" charset="0"/>
            </a:endParaRPr>
          </a:p>
          <a:p>
            <a:pPr>
              <a:buFontTx/>
              <a:buChar char="-"/>
            </a:pPr>
            <a:r>
              <a:rPr lang="ru-RU" sz="1400" dirty="0" smtClean="0">
                <a:latin typeface="Cambria" pitchFamily="18" charset="0"/>
              </a:rPr>
              <a:t>Стандарты деятельности ОГВ и ОМСУ по обеспечению благоприятного инвестиционного климата</a:t>
            </a:r>
          </a:p>
          <a:p>
            <a:pPr>
              <a:buFontTx/>
              <a:buChar char="-"/>
            </a:pPr>
            <a:r>
              <a:rPr lang="ru-RU" sz="1400" dirty="0" smtClean="0">
                <a:latin typeface="Cambria" pitchFamily="18" charset="0"/>
              </a:rPr>
              <a:t>Инвестиционная стратегия Пермского края</a:t>
            </a:r>
          </a:p>
          <a:p>
            <a:pPr>
              <a:buFontTx/>
              <a:buChar char="-"/>
            </a:pPr>
            <a:endParaRPr lang="ru-RU" sz="1400" dirty="0" smtClean="0">
              <a:latin typeface="Cambria" pitchFamily="18" charset="0"/>
            </a:endParaRPr>
          </a:p>
          <a:p>
            <a:pPr>
              <a:buFontTx/>
              <a:buChar char="-"/>
            </a:pPr>
            <a:r>
              <a:rPr lang="ru-RU" sz="1400" dirty="0" smtClean="0">
                <a:latin typeface="Cambria" pitchFamily="18" charset="0"/>
              </a:rPr>
              <a:t> Инвестиционная декларация Пермского края</a:t>
            </a:r>
          </a:p>
          <a:p>
            <a:pPr>
              <a:buFontTx/>
              <a:buChar char="-"/>
            </a:pPr>
            <a:endParaRPr lang="ru-RU" sz="1400" dirty="0" smtClean="0">
              <a:latin typeface="Cambria" pitchFamily="18" charset="0"/>
            </a:endParaRPr>
          </a:p>
          <a:p>
            <a:pPr>
              <a:buFontTx/>
              <a:buChar char="-"/>
            </a:pPr>
            <a:endParaRPr lang="ru-RU" sz="1400" dirty="0" smtClean="0">
              <a:latin typeface="Cambria" pitchFamily="18" charset="0"/>
            </a:endParaRPr>
          </a:p>
          <a:p>
            <a:pPr>
              <a:buFontTx/>
              <a:buChar char="-"/>
            </a:pPr>
            <a:endParaRPr lang="ru-RU" sz="900" dirty="0" smtClean="0">
              <a:latin typeface="Cambria" pitchFamily="18" charset="0"/>
            </a:endParaRPr>
          </a:p>
          <a:p>
            <a:r>
              <a:rPr lang="ru-RU" sz="1500" dirty="0" smtClean="0">
                <a:latin typeface="Cambria" pitchFamily="18" charset="0"/>
              </a:rPr>
              <a:t> </a:t>
            </a:r>
          </a:p>
          <a:p>
            <a:endParaRPr lang="ru-RU" sz="1500" dirty="0" smtClean="0">
              <a:latin typeface="Cambria" pitchFamily="18" charset="0"/>
            </a:endParaRPr>
          </a:p>
          <a:p>
            <a:endParaRPr lang="ru-RU" dirty="0">
              <a:latin typeface="Cambr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64088" y="4077072"/>
            <a:ext cx="3168352" cy="19620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ru-RU" sz="1500" dirty="0" smtClean="0">
                <a:latin typeface="Cambria" pitchFamily="18" charset="0"/>
              </a:rPr>
              <a:t>-Оптимизация территориального устройства муниципальных образований</a:t>
            </a:r>
          </a:p>
          <a:p>
            <a:pPr>
              <a:lnSpc>
                <a:spcPts val="1700"/>
              </a:lnSpc>
            </a:pPr>
            <a:endParaRPr lang="ru-RU" sz="1500" dirty="0" smtClean="0">
              <a:latin typeface="Cambria" pitchFamily="18" charset="0"/>
            </a:endParaRPr>
          </a:p>
          <a:p>
            <a:pPr>
              <a:lnSpc>
                <a:spcPts val="1700"/>
              </a:lnSpc>
              <a:buFontTx/>
              <a:buChar char="-"/>
            </a:pPr>
            <a:r>
              <a:rPr lang="ru-RU" sz="1500" dirty="0" smtClean="0">
                <a:latin typeface="Cambria" pitchFamily="18" charset="0"/>
              </a:rPr>
              <a:t>Принятие  краевых законов о порядке формирования представительных органов и избрания глав муниципальных образований </a:t>
            </a:r>
            <a:endParaRPr lang="ru-RU" sz="1500" dirty="0">
              <a:latin typeface="Cambria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71600" y="188640"/>
            <a:ext cx="7200800" cy="122413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hangingPunct="0"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Формирование единого правового пространства</a:t>
            </a:r>
            <a:endParaRPr lang="ru-RU" sz="2800" b="1" dirty="0">
              <a:solidFill>
                <a:srgbClr val="000099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5220072" y="1988840"/>
            <a:ext cx="3312368" cy="1944216"/>
          </a:xfrm>
          <a:prstGeom prst="roundRect">
            <a:avLst/>
          </a:prstGeom>
          <a:solidFill>
            <a:schemeClr val="accent2"/>
          </a:solidFill>
          <a:ln w="25400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800"/>
              </a:lnSpc>
            </a:pPr>
            <a:r>
              <a:rPr lang="ru-RU" sz="1700" b="1" dirty="0" smtClean="0">
                <a:latin typeface="Cambria" pitchFamily="18" charset="0"/>
                <a:cs typeface="Arial" pitchFamily="34" charset="0"/>
              </a:rPr>
              <a:t>Административно-территориальное устройство и выбор оптимальных моделей органов местного самоуправления</a:t>
            </a:r>
            <a:endParaRPr lang="ru-RU" sz="1700" b="1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323528" y="2060848"/>
            <a:ext cx="4464496" cy="1872208"/>
          </a:xfrm>
          <a:prstGeom prst="roundRect">
            <a:avLst/>
          </a:prstGeom>
          <a:solidFill>
            <a:schemeClr val="accent2"/>
          </a:solidFill>
          <a:ln w="25400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900"/>
              </a:lnSpc>
            </a:pPr>
            <a:endParaRPr lang="ru-RU" sz="1700" b="1" dirty="0" smtClean="0">
              <a:latin typeface="Cambria" pitchFamily="18" charset="0"/>
              <a:cs typeface="Arial" pitchFamily="34" charset="0"/>
            </a:endParaRPr>
          </a:p>
          <a:p>
            <a:pPr algn="ctr">
              <a:lnSpc>
                <a:spcPts val="1500"/>
              </a:lnSpc>
            </a:pPr>
            <a:r>
              <a:rPr lang="ru-RU" sz="1700" b="1" dirty="0" smtClean="0">
                <a:latin typeface="Cambria" pitchFamily="18" charset="0"/>
                <a:cs typeface="Arial" pitchFamily="34" charset="0"/>
              </a:rPr>
              <a:t>Согласование стратегий развития края и муниципальных образований</a:t>
            </a:r>
          </a:p>
          <a:p>
            <a:pPr algn="ctr">
              <a:lnSpc>
                <a:spcPts val="1500"/>
              </a:lnSpc>
            </a:pPr>
            <a:endParaRPr lang="ru-RU" sz="1700" b="1" dirty="0" smtClean="0">
              <a:latin typeface="Cambria" pitchFamily="18" charset="0"/>
              <a:cs typeface="Arial" pitchFamily="34" charset="0"/>
            </a:endParaRPr>
          </a:p>
          <a:p>
            <a:pPr algn="ctr">
              <a:lnSpc>
                <a:spcPts val="1500"/>
              </a:lnSpc>
            </a:pPr>
            <a:r>
              <a:rPr lang="ru-RU" sz="1700" b="1" dirty="0" smtClean="0">
                <a:latin typeface="Cambria" pitchFamily="18" charset="0"/>
                <a:cs typeface="Arial" pitchFamily="34" charset="0"/>
              </a:rPr>
              <a:t>Формирование благоприятного инвестиционного климата</a:t>
            </a:r>
            <a:endParaRPr lang="ru-RU" sz="1700" b="1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21" name="Прямоугольник с двумя вырезанными противолежащими углами 20"/>
          <p:cNvSpPr/>
          <p:nvPr/>
        </p:nvSpPr>
        <p:spPr bwMode="auto">
          <a:xfrm>
            <a:off x="395536" y="3501008"/>
            <a:ext cx="4248472" cy="360040"/>
          </a:xfrm>
          <a:prstGeom prst="snip2DiagRect">
            <a:avLst/>
          </a:prstGeom>
          <a:solidFill>
            <a:srgbClr val="92D050"/>
          </a:solidFill>
          <a:ln w="9525" cap="flat" cmpd="sng" algn="ctr">
            <a:solidFill>
              <a:schemeClr val="accent4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Результаты</a:t>
            </a:r>
          </a:p>
        </p:txBody>
      </p:sp>
      <p:sp>
        <p:nvSpPr>
          <p:cNvPr id="15" name="Прямоугольник с двумя вырезанными противолежащими углами 14"/>
          <p:cNvSpPr/>
          <p:nvPr/>
        </p:nvSpPr>
        <p:spPr bwMode="auto">
          <a:xfrm>
            <a:off x="5292080" y="3501008"/>
            <a:ext cx="3168352" cy="360040"/>
          </a:xfrm>
          <a:prstGeom prst="snip2DiagRect">
            <a:avLst/>
          </a:prstGeom>
          <a:solidFill>
            <a:srgbClr val="92D050"/>
          </a:solidFill>
          <a:ln w="9525" cap="flat" cmpd="sng" algn="ctr">
            <a:solidFill>
              <a:schemeClr val="accent4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Результаты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39952" y="1194911"/>
            <a:ext cx="5004048" cy="4431983"/>
          </a:xfrm>
          <a:prstGeom prst="rect">
            <a:avLst/>
          </a:prstGeom>
          <a:noFill/>
          <a:effectLst>
            <a:outerShdw blurRad="50800" dist="38100" dir="18900000" sx="88000" sy="88000" algn="bl" rotWithShape="0">
              <a:prstClr val="black">
                <a:alpha val="37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ru-RU" sz="1600" dirty="0" smtClean="0">
                <a:solidFill>
                  <a:srgbClr val="000099"/>
                </a:solidFill>
                <a:latin typeface="Cambria" pitchFamily="18" charset="0"/>
              </a:rPr>
              <a:t>      </a:t>
            </a:r>
            <a:r>
              <a:rPr lang="ru-RU" sz="1600" b="1" dirty="0" smtClean="0">
                <a:solidFill>
                  <a:srgbClr val="000099"/>
                </a:solidFill>
                <a:latin typeface="Cambria" pitchFamily="18" charset="0"/>
              </a:rPr>
              <a:t>Цикл межмуниципальных семинаров депутатов представительных органов муниципальных образований Пермского края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(12 семинаров, более 3000 депутатов - 70% от общего числа депутатов представительных органов муниципальных образований Пермского края)</a:t>
            </a:r>
          </a:p>
          <a:p>
            <a:pPr lvl="0"/>
            <a:endParaRPr lang="ru-RU" sz="1600" b="1" dirty="0" smtClean="0">
              <a:solidFill>
                <a:srgbClr val="000099"/>
              </a:solidFill>
              <a:latin typeface="Cambria" pitchFamily="18" charset="0"/>
            </a:endParaRPr>
          </a:p>
          <a:p>
            <a:pPr lvl="0"/>
            <a:r>
              <a:rPr lang="ru-RU" sz="1600" b="1" dirty="0" smtClean="0">
                <a:solidFill>
                  <a:srgbClr val="000099"/>
                </a:solidFill>
                <a:latin typeface="Cambria" pitchFamily="18" charset="0"/>
              </a:rPr>
              <a:t>       Семинары председателей представительных органов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(2 раза в год, более 100 участников)</a:t>
            </a:r>
          </a:p>
          <a:p>
            <a:pPr lvl="0"/>
            <a:r>
              <a:rPr lang="ru-RU" sz="1600" b="1" dirty="0" smtClean="0">
                <a:solidFill>
                  <a:srgbClr val="000099"/>
                </a:solidFill>
                <a:latin typeface="Cambria" pitchFamily="18" charset="0"/>
              </a:rPr>
              <a:t>    </a:t>
            </a:r>
          </a:p>
          <a:p>
            <a:pPr lvl="0"/>
            <a:r>
              <a:rPr lang="ru-RU" sz="1600" b="1" dirty="0" smtClean="0">
                <a:solidFill>
                  <a:srgbClr val="000099"/>
                </a:solidFill>
                <a:latin typeface="Cambria" pitchFamily="18" charset="0"/>
              </a:rPr>
              <a:t>       Семинары сотрудников аппаратов представительных органов муниципальных районов и городских округов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(2 раза в год, более 100 участников)</a:t>
            </a:r>
          </a:p>
          <a:p>
            <a:pPr lvl="0"/>
            <a:endParaRPr lang="ru-RU" sz="1600" b="1" dirty="0" smtClean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  <a:p>
            <a:pPr lvl="0"/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       </a:t>
            </a:r>
            <a:r>
              <a:rPr lang="ru-RU" sz="1600" b="1" dirty="0" smtClean="0">
                <a:solidFill>
                  <a:srgbClr val="000099"/>
                </a:solidFill>
                <a:latin typeface="Cambria" pitchFamily="18" charset="0"/>
              </a:rPr>
              <a:t>Совместный семинар глав и председателей представительных органов муниципальных образований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(1 раз в год, более 100 участников)</a:t>
            </a:r>
            <a:endParaRPr lang="ru-RU" sz="1600" b="1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4139952" y="1268760"/>
            <a:ext cx="197643" cy="187425"/>
          </a:xfrm>
          <a:prstGeom prst="ellipse">
            <a:avLst/>
          </a:prstGeom>
          <a:solidFill>
            <a:srgbClr val="FF66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4139952" y="2924944"/>
            <a:ext cx="197643" cy="187425"/>
          </a:xfrm>
          <a:prstGeom prst="ellipse">
            <a:avLst/>
          </a:prstGeom>
          <a:solidFill>
            <a:srgbClr val="FF00FF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4139952" y="3645024"/>
            <a:ext cx="197643" cy="187425"/>
          </a:xfrm>
          <a:prstGeom prst="ellipse">
            <a:avLst/>
          </a:prstGeom>
          <a:solidFill>
            <a:srgbClr val="00CC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4211960" y="4869160"/>
            <a:ext cx="197643" cy="187425"/>
          </a:xfrm>
          <a:prstGeom prst="ellipse">
            <a:avLst/>
          </a:prstGeom>
          <a:solidFill>
            <a:srgbClr val="0099FF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052736"/>
            <a:ext cx="3845003" cy="540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Овал 34"/>
          <p:cNvSpPr/>
          <p:nvPr/>
        </p:nvSpPr>
        <p:spPr bwMode="auto">
          <a:xfrm>
            <a:off x="2555776" y="4653136"/>
            <a:ext cx="197643" cy="187425"/>
          </a:xfrm>
          <a:prstGeom prst="ellipse">
            <a:avLst/>
          </a:prstGeom>
          <a:solidFill>
            <a:srgbClr val="FF00FF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itchFamily="18" charset="0"/>
            </a:endParaRPr>
          </a:p>
        </p:txBody>
      </p:sp>
      <p:sp>
        <p:nvSpPr>
          <p:cNvPr id="36" name="Овал 35"/>
          <p:cNvSpPr/>
          <p:nvPr/>
        </p:nvSpPr>
        <p:spPr bwMode="auto">
          <a:xfrm>
            <a:off x="2699792" y="4653136"/>
            <a:ext cx="197643" cy="187425"/>
          </a:xfrm>
          <a:prstGeom prst="ellipse">
            <a:avLst/>
          </a:prstGeom>
          <a:solidFill>
            <a:srgbClr val="00CC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Овал 36"/>
          <p:cNvSpPr/>
          <p:nvPr/>
        </p:nvSpPr>
        <p:spPr bwMode="auto">
          <a:xfrm>
            <a:off x="2627784" y="4797152"/>
            <a:ext cx="197643" cy="187425"/>
          </a:xfrm>
          <a:prstGeom prst="ellipse">
            <a:avLst/>
          </a:prstGeom>
          <a:solidFill>
            <a:srgbClr val="0099FF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 bwMode="auto">
          <a:xfrm>
            <a:off x="2627784" y="4725144"/>
            <a:ext cx="197643" cy="187425"/>
          </a:xfrm>
          <a:prstGeom prst="ellipse">
            <a:avLst/>
          </a:prstGeom>
          <a:solidFill>
            <a:srgbClr val="FF66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16632"/>
            <a:ext cx="8064896" cy="95410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Arial" pitchFamily="34" charset="0"/>
              </a:rPr>
              <a:t>Повышение компетентности </a:t>
            </a:r>
          </a:p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Arial" pitchFamily="34" charset="0"/>
              </a:rPr>
              <a:t>депутатского корпуса</a:t>
            </a:r>
            <a:endParaRPr lang="ru-RU" sz="2800" dirty="0">
              <a:solidFill>
                <a:srgbClr val="000099"/>
              </a:solidFill>
              <a:latin typeface="Cambria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375"/>
            <a:ext cx="9144000" cy="1000125"/>
          </a:xfrm>
        </p:spPr>
        <p:txBody>
          <a:bodyPr/>
          <a:lstStyle/>
          <a:p>
            <a:pPr algn="ctr" eaLnBrk="1" hangingPunct="1">
              <a:lnSpc>
                <a:spcPts val="2500"/>
              </a:lnSpc>
            </a:pPr>
            <a:r>
              <a:rPr lang="ru-RU" sz="2800" b="1" smtClean="0"/>
              <a:t>Ассоциация председателей представительных органов Пермского края 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28813"/>
            <a:ext cx="8794750" cy="471487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tabLst>
                <a:tab pos="282575" algn="l"/>
              </a:tabLst>
            </a:pPr>
            <a:r>
              <a:rPr lang="ru-RU" b="1" dirty="0" smtClean="0">
                <a:solidFill>
                  <a:srgbClr val="7030A0"/>
                </a:solidFill>
                <a:cs typeface="Times New Roman" pitchFamily="18" charset="0"/>
              </a:rPr>
              <a:t>создана в целях координации нормотворческой деятельности, выработки предложений по региональному законодательству, проектам законов Пермского края и обмена опытом организации работы представительных органов муниципальных образований Пермского </a:t>
            </a:r>
            <a:r>
              <a:rPr lang="ru-RU" b="1" dirty="0" smtClean="0">
                <a:solidFill>
                  <a:srgbClr val="7030A0"/>
                </a:solidFill>
                <a:cs typeface="Times New Roman" pitchFamily="18" charset="0"/>
              </a:rPr>
              <a:t>края</a:t>
            </a:r>
            <a:endParaRPr lang="ru-RU" sz="28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tabLst>
                <a:tab pos="282575" algn="l"/>
              </a:tabLst>
            </a:pPr>
            <a:endParaRPr lang="ru-RU" sz="2800" dirty="0" smtClean="0"/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0" y="0"/>
          <a:ext cx="4724400" cy="642938"/>
        </p:xfrm>
        <a:graphic>
          <a:graphicData uri="http://schemas.openxmlformats.org/presentationml/2006/ole">
            <p:oleObj spid="_x0000_s16386" name="Фотография Photo Editor" r:id="rId3" imgW="6706536" imgH="1980952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3786188" y="192088"/>
            <a:ext cx="5248275" cy="1200150"/>
          </a:xfrm>
        </p:spPr>
        <p:txBody>
          <a:bodyPr/>
          <a:lstStyle/>
          <a:p>
            <a:pPr algn="r"/>
            <a:r>
              <a:rPr lang="ru-RU" sz="2400" b="1" smtClean="0"/>
              <a:t>Ассоциация председателей представительных органов Пермского края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6433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4313" y="1428750"/>
            <a:ext cx="8786812" cy="51435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47730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000496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78581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СТИМУЛЫ К УСПЕХУ</a:t>
            </a:r>
            <a:endParaRPr lang="ru-RU" sz="32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7416" name="AutoShape 8" descr="data:image/jpeg;base64,/9j/4AAQSkZJRgABAQAAAQABAAD/2wCEAAkGBxMTEhUUExQVFRQWGBwZFxgXGBYYGBYZGRYYGBcXHRgYHCggGB0nHBcWITEhJSorLi4uGB8zODMsNyotLisBCgoKDg0OGhAQGiwkICQsLCwsLCwsLCwsLCwsLCwsLCwsLCwsLCwsLCwsLCwsLCwsLCwsLCwsLCwsLCwsLCwsLP/AABEIAO0A1AMBIgACEQEDEQH/xAAcAAEAAgMBAQEAAAAAAAAAAAAABQYCAwQHAQj/xABAEAABAwIEAggDBQYEBwAAAAABAAIRAyEEBRIxQVEGEyIyYXGBkUKhsRQjUsHRYnKCkuHwB1OishUkM0PC0vH/xAAYAQEBAQEBAAAAAAAAAAAAAAAAAQIDBP/EAB8RAQEAAgMBAQADAAAAAAAAAAABAhESITFBAxNRYf/aAAwDAQACEQMRAD8A9xREQEREBERAREQEREBERAREQEREBERAREQEREBERAREQEREBERAREQEREBERAREQfCV550u6UueXUqTtLB3nASYvciQSLbDzPJOnPTZjGuZTdLRaQf+o7kD+AcTx8t/La2bVKulje25zpYIE3vM+59J4Ljnlb1G5Ner5kfTirRH3rhUYCQZJJEGxI3bIvbnsvQMp6T4euzW10bTPj47ELxronQwzi8PPWVWuHZ+EyCdX7VwfDzVhdm0hzQGtaGjSG/tNkj6LnP0svTVxleq0cwpOMNqMJ5Bwn2XSvzaMc6ey97SI8RtOwd+RUvhulOJe0Un1nCD2KjYdwmDqE8PD0W/5b9jPB72i8Sp9L8wwwvU1s2kw4X2uRbysvT+hWdHF4VtV1nyWu23B8LbELpjnMmbNJ5ERbQREQEREBERAREQEREBERAREQasVXFNheZIaJMbqJPSSn+F/wDp/wDZSWY09VKoObXfQwvHMzx0VtPWuAIBa1snUZMwQbcPdcv0ysvSx6e7pMz8Dvdv6qE6SZzUr0+rpOFJru+d3OH4QR3QeK8/fTxLo09ebX1amAHwlwnjdc2KpVGDVU1aZAMv8NoBsudyyvW18+OnG9EXVHS7ENjgNFgOA72ywwnRUUy532oBzmlpOgSA4RY6rWUS+o2Qd77EmT/FE+q5sTmLODWjbnIhxO88uaSU5OzMcgOHc00HueTJJENLSIgxN99luNWtoL6jC0ABpMQ0ztA9D8uajc0zcPeIdEAxB8luwVepUa6nqkOEXJtexIA4KXG/WpVeqY06ztYngOHiFL4F5dDmnfnuPPmOHgo9+VViY6v/AG/qpDA5VXbtTj+Jv6q5a0Tacw2McWwBJFtJEBwOqW+mk/RWLoh0pGH1UmNDdZ1Fjgd4gkXtsP0VTx1OqyjUeWwWhrgZB7pJOx5SunCY1tRtN4gkOHnsbLj3jdxq9vb8hzU12uJbpggWMzInlZMRntJtVtKZc52kkbNPCTzmBCoVLPTSpFgdpa65I7xsBE/ooluYTVDDAkbA3B3E8j4Bd5+t052PZ0UfkOP66i1x73dd+8N/ex9VILvLtkREVBERAREQEREBERBhVqholxAHiozG5/SZx8pOmfKbn2XZmdLVTcOQn2/pK80yCmKVSt1h11ABLjJfZzhEm/Fl/HwXPPKzxYs+J6RVX/8ATYY5kaB7uv7BQAw7hsWUx+w0T/M79FKurS0OBEEAj1uobMccACV57lbW9K30kxbO2w9YS0SHl5gkQSNO0R4Ks/b2uouogAfel0knYCNzc8Fj0hxJfVJHZBbDpF7/AJ7KMwdAVCadNhk8QZI8SuknTDdj2kN1tIc0FofAjRJME3529lop4Y1OO+3H1Voyjok7Y1pkEVGaYaWnvC9/I8CAeCiG0W4XE9U57anFrmztJEG0arHYnZOe/F4/2jMR0exUFwpue39kSfbcqZwdWnTwlRtKqTXcWktjSQ1ocXNM7Ov9IU5/xgltzDWgEgTPIDxJPHYATdV/H4itWcKhZRdpuLPLoHDWXS7y28FJlb6uleGOeHXqH3cYVhyvM6vVVHntMp6ZIJB7RiLR5+ir2ZsBOsDTqPabydx9DwPmrnmNKlQwbaFMh2sanP8A8wkAk+W0DkFrPVhjt8o5kyowskw7eSSfc3hc2BywN11aD5ptBOh062uaDaBYzwNt1B5Dg61SsKNNpdUJ7ptEXkk90Abkr0fK/wDD803GpUxOhxJJbSE7mYLnb/yrHHS2oN+YCzjpOlwBn8PK/wC81d2LBklgse1MiAQWmw3BgO23lfenFCjSfRbS+MP6w2JJBYGkgW4z/CtGXsqVA1rA4vgRpaXQY3IGw8Ss2aRfegebaanVu7IqiwIiHjbykSPZehLxl2Mq4RobUcypWJkgW0gCwkfETe20cZtMZb07eANbarZ59sbE7ug7ArvhbIzXpyKAyPpB9ojSA4ExMObwk2Pgp9dJdoIiKgiIgIiICIvhKCB6X4xzaXVsBLn73DYYN5J52HlKpGOqltdr+yG1BDzN5I6t0eTtB9FYc7zEEvqHugWHgNvU/mqXmmYdbTqNI7dIh/vIcBHIR5rzZZbrXjfRxhY5zTsBA73wkmJIv8Qt+HjuqtnHSAlzmwGgbyZPy2XPjc0eXajGsxJ4nhFj4RtfVfmvmT9H21agNbVpc4nQJl537R+Fo97jbjnUndX1w5VklXGOmCymD3jtHEAfE5XWngsPhaJIIpsHeqE94+nePIey+Zrm1PDAMDNbtmUmWA/Dq+Vo4jzVM6a0cU6qPtBlvwBtqYtcAcCPfxTvP3qL1GfSDpk57XU8Pqp0zYv/AO68bb/APn5bKsNqHQAPhOpn/k3yP1HitgptFzB+gV06L9DetAr4qW0t20z2S8bgu4tb4bnwG/Wax6iX/XNlGUVsThXVmtOmzgDvV0ggho4xJ8JEL7lRDmFXDF9JGtcxrG/dRAIEWEAaQB3R+R5KrYqo1ldxbAbUMnkDxPrv781zsTbX05rsGFwjGtHaJkwJgMFp83T6KuYWs59IsJk0hI/dmPzUj0uGrDMIv1VSD+64QD76Qssoy17cIahb95UI0jiGDaeUzPst3XElWjor0lp0zU63VLg3RpAnSR2myTzClMR0nwryB1VRw4lzzymCAY/+qm5e40d2Mc5xEAhriN4A3vJGyueDNWm5jeqbWrOjrGyA1gDe4Is08S4iBICzNFDWwdQt/wCVY6JiXTvY7SpunWrEMYxrcPSIs0ANceQA3cePwjxK+tp0w5pcHUKgmA9x0SZmHA6TufG+y7abS0kkXIgO334zw/qruCpZ3Sayowt7uwdu4gWcTPrfkTyXMcO1lKk7Z7i5znX7rOyJAMEke6n83wv3Ly6XO3BEzvAEN9NgqtqfULGGTs0cmgkNPaF+8YW5WVzynNPslCg49+pJ2LpLr7C/ECytOB6VUn94QeOntAeY3HlCoXSDFM1imWEim0Q4aSWlwMjSeEBvv4LRTcHAOaBUuGidTXSBAaNUwOJIIWeVnjWnrWFzClU7jwTy2PsbrqUF0Tyc0KQLyXVCLkkkgbxf+9lOrtjvXbIiIqCIiAoTpTmgo09M9p9gPDj5clNEwqHnOT4zF1TUB0U9mAGCW8Cbg33jxWcvBAYvNnRD2CPI8LgyCeOnhxVWxmKZqNRpLSdWppMtJJIM8jYi6l84yusDpc/XokODj2gdjZ+142KreLwZfdxFLxJHrEmeQueC4ajXb7k9PCtLuvquD57JIAa2YIg3kxp7RA8F04npCXSzCMcG7GqR2iOQmzB/cBagaAjSw1HAATp1bbXdb2WTsc7csDW8yZPoOe/FZsb8fcjoObV61zeseO7+Fp5ybE78VK5rTNWk/rSxxAJDOZ3EnhysoKv0geLMaG7RN3Hwk/kFtwuIxlS7abj4uaAOHFxA5+yt2m44MgYa1an1WGpueHAjskht+84mwA3v9VP9MM1qCq+k6zWmIB73Ik8treK7cFUxNPv16NITtu6PIWlZ4zCYeo5r3mpUc0btbpB4yS7148SkyjNipV8c9zIiq4hsNJBnxHgLDx8Vv6N5C6tqOIf1VKnHFut0zYXhoEbn2U7jMTh6G2FcezqknUAPG5hQ2d1jSxGpunqqgY5oIBaQ5skFp4TKbthJI7sdmuFo9ijT1k24vLiOF/yCgsyxeIN6g6lp2194+TN/kFYnZtWZRltNtKRvTYxjTfmJPzG6q+X4B2LqOfVcepZBqOBMu5MBNy47b+Kkxa2meidPS37U5rnONsODcm8GtpHj2Wgbk+qvOSxSqFttbu1ULjJvJDWmb8ZO1jyCqZzZodrDYcGhtNrSIptEjsiDcAiPOeIWujn7aU7l7rkgWHo3b0/JbrD0qpimxBgjxUHj8woUSA2oaRcbBt22uSWmWgeNlUXZxWqmGCbeJ9w0EhKGTFxLqxLnHcBxAtsNDSXn/SsbaTeC6RvrMqamNIE6XN7Oq9uzJvzvvaFhkOX1nVGvqDQwEuOoAFxvFtxBO0Db25WYfEtEYekKbRs58Nb5wJcfUgrbl+BxLnag+m8R26jmuHmA6ZIV3ddHTvxLKb6pfvBnVttxPgrV0MynWftFQdkWpNI93Hx/vmoXJMjbiaummT1TD967gTwa0nfjP5r02jSDWhrRAAgBa/LHfdS1miIvQyIiICIiDViaOtpadjY+Im49RI9VsX1EHk/TvAvfiKwa4tdYtPAjSPbZURpDXGQJG4dLiI4lxG398CvSv8RMQRi6cbaADaNy7jx4KgdLKFg5je0bGOPK3EyvPbq2Os8Y4fEB7i0CCDEH6iOC78XlzRSY5+p8kuAaQxp7GoanG9mtdt4rTlOHNCk7rGO64sIlrC4RfS0Fs/kt2HD34OpTLXMeyXMmWmO8I476gpYzb8cVTFspjsaKd4ljTLrAg63jURB3MKQdVNOgTqcalSzZNx5cBa/sq7kNH7QW03XDHajx7PL6j2UrmtVtWrBnQ2Wns/CLvcDw2PyTj2m3ZlTnkA1Krod3BDDI2BJLTudvBTFTDuLS0lrmmxDmTY7izgoZrS+oCy0GG2FuAAIPAST6WUw6uGWJcI4uDr/xEKWJtztywAQ2nTjwdUZ8rg+RXJmPRynW0a2VQabAxuh9M9lskA67ncqVbiRGoEEcwQQozPszBphjQQ58GDpu2YiCe1PIIbRWc5W0MDH16lNpmNdPUPESx3l7rPNqdOjhqbqdRvUNBDWxDnv2fUJduZERG1ljVpBz20WG12A7AXms8X2+Hio7pC11SoC4tp0afZpscZcQ2wdoHE3N+a1JIvqL60v7b3aZMD8R9T3RfcyeQU5hsvbT0OqUtNN2zxFRrv5XAfUrgyvKH1tVep2MPT2cQe0YnSxp7x5nh7rswWeHC16VPQ6rh67R1tHvOIcYD2gbPETbePIjXqL1g8tpvZuC2xES1sHYmnAAEcSD6qR6llFtwBGwbsZHAD+ysKlAsq0wxrny37uLN0zJMbXmHNjcNIiwEozC6O28dZVOwGzZ89vNY4xYiq9BoYauIOmmL6LyeUxufBRTftGOcOqHU4dvOwJ8Y70chYHyVgOQPrPc7E1C5h/7LbMABsDxd+fFStZ4a3S0ANFgBZOKpPophm06AY34TBMRJ4n5qZXFk9LTSbzPaPrcfKF2r0TqMUREVBERAREQEREFL/xHyYvptxDe9Ss4c2E970J9ieSomJw4q0yOK9sq0w5pa4SCCCDsQbELyfH5ccLXfSdtuw/iYdj+R8QVx/THvbeN+KLlv22o406VVx0bmbAbC5BK3YHE4uk4mDVdcG5dqAvYnkbeoHFWrGVWYegS0AOrOi3Gdz6Cfda8nw7dJqxpaAInaQS0C5/FrPq3iFj4WqezEVaDX6cNUDzaWtLtLQTE6Z2la8FXDWgvJDj8LhBjeDPMgfJemYbDAgtk6iO9Eb/KRO3mqbiMiqtfDm1CRYaWlzXi8ukA3Nt4PorKy24GsQx1RpGuCGm5lx3O3DYTzKhzUqcDU1/sh0z6OiPGFbsvyQimGvaA57uyDGpjYE3Gx4xwXHnGEaGGCN4YJLiQDBdxHva4SXtLGttZ3Vsa+7yO3O/hwj+qgsbj2jENe9ztOoSA5wB7MAW2FhcKUyfKalUvcahaBbhvy5WA+YXzEdBHueHtxDbcHMN+dw78k+rI5i7EvP3AwtOnwII28SVIYHJgTNaqcS/cUqfZp/xO4j2HNdWH6HkfFTP831ixVowOUNawB1TbfQI1ciXG5Pjb0V1F1UDmtRrWgvAqVXDTRpCAz0HBotLja3qtOR9GarBLGh1dwAfiH2DBtopM3gDiYn6XbD4Wkwy1g1fiN3HzcbldYnhZSSrpzZBlrsPS0OqGpcmSANJO4HhN7qRBA23XO0HisgVpdNj3yuF4L3tYPiIHpxPtJW+u+AujovhtT3VTsOy3zO59oHqVZNp4sjRAgL6iLqwIiICIiAiIgIiICgumGUitQc4D7ymC5h42u5vjIHvCnV8IUs2PIKRBbpe0PaODgD7StuGw9NoilUdSB+B3aZfezufmFlmWG6uvVp/hcQPLdvyIXO8Lz+OmtpJtSoy7qQcDu6lefNpvxO07rrwmPpvMNcJ4g2cPQ3Vfp1Xs7riPp7bLoOMD7VabX+OxHkeHpCaTimMWwyXNEnTDZ2kkgn0Huqfnbm9Zo/AGsPK19QHCNUfw73VgGHcWnqqjhPwv7Y95Dh/MoepkGIfXD6pYW/FEj0AiwO2+3NWaTVSGBoaKTGgQSNbvN2wPkIC7GMjdbmUJv43XZQoSZOyjbTRo7Lup0AsHNWYK0jqYwBb2FR5qLY2oqOmoudr1iapWhzkGVclxDW3JMDzKt+Bwop02sHAe54n3UD0Zw2p5qHZtm+Z3PoPqrMt4z6zlRERbZEREBERAREQEREBERB5909wujEMqDaq2D+8y30LfZV6pzC9B6cYDrMK5w71I6x5Czh7E+wXn7DIXDOdumPjSKk2NllCwfTus6ay07cFiCDClhVVeaCDKlKD5hVHdVsABxW5tbSAFx1KzREkDgPErqdRdxEeaDc103WTnhaepIG/ssBTCqM3VQvrHk90ErEUBNlJYWnAlUcXVu4iPM3+S1MpdZUZT/E4A+XH5SuzFPWXRelqrudwY35usPkHKydlW1oiwX1EXVzEREBERAREQEREBERAREQcGfMnDVgP8t3+0leWYcWhewkTuvLczwXVVKlMfA63lu35Quf6RvFwuWKyeVpeVzabWOsfdZYrP20xpYxpfxJuG+nErkFVVYVS51z3jc+ZTSWp/EZzVqka3SGmQIAAPoFKN6S1RGuHjjYA+4sobMcNTZ1QaDJeASSTI/JZZ01tMt0iGuBtMwRHPzRF5wmMbUYHNMg/LmPNbNaqvRKq7S/fTII84M/QKwhysV3Ul11K0BRtOosqlVUYYurZWLojh9NHWd6jifQWH0J9VWmUXVHBrd3GB+qvmFoBjGsGzQAPRbxiZNqIi2wIiICIiAiIgIiICIiAiIg+OKo/TGh9614+IQfNu3yPyV2qbKmdLawPZm47X5fqs5+Lj6qlVsLU8Laak+Y3/AFWmVydGkhVXH0CyoRwmWnwVqeuWq+m6WuLDzBIsVWaicRmpf1ci7HAyOPpwVmwGMpVIhzSeR39iq/jstYCwNkanhvMCVoxmE6p2mZtIItx+WyJtfqTiV1MCi8kql9JjjuRfxgxPyUzRYjRphYuaStrivkSFUdPR6r/zDQNodPsVdGuVGy1uh8g3A+qtOX40Ptx5LWNTKJJF8BX1bZEREBERAREQEREBERAXwr6vjkEZm+YCmwn091Q8yx2pxm8/3CvGaYbUCCJBVJzrJn/CJA9/6rnnLWsbEM9h9Rt5LAdrax5fmFtYSDDwQeZWFSkZkLGtN7a3E8VB5xlhc7WwTO7ePmOan3fNanNVSq+7G1fuw9hlrpFiC6P74LtpZfWxD9TxoG0kRA8AblSP2cFzXHdsx6iCpGkUZSGX0g0Bos1oAHou51aFHUXlbWAlVXSHcVs1rADgF0UsK4iITVq7cbahabbu+QXfhDULxp3nfku7BZLNyp7C4FrdgtTDTNydNI2Wa+AL6tsiIiAiIgIiICIiAiIgIiIMH05XLWwQPBdqIK7jMga7goav0W5SPIlXqF8LAg85qdHXjj8gtJyOp4ey9JNELA4UclNQeb/8GqeHt/VZDJ6nh7L0Q4Mck+xt5JqCh0snqc/kpPDZQYVrGFHJbG0gE1BCYbKIUnQwQC6wF9VGLWALJEQEREBERAREQEREBERAREQEREBERAREQEREBERAREQEREBERAREQEREBERAREQf/9k="/>
          <p:cNvSpPr>
            <a:spLocks noChangeAspect="1" noChangeArrowheads="1"/>
          </p:cNvSpPr>
          <p:nvPr/>
        </p:nvSpPr>
        <p:spPr bwMode="auto">
          <a:xfrm>
            <a:off x="6350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data:image/jpeg;base64,/9j/4AAQSkZJRgABAQAAAQABAAD/2wCEAAkGBxQTEhUUEhMWFhUWGRwXFxgWGRkdHhkWGRgaIBgbFhkZHiggHBwmGxcaITEhJSkrLy4wGh8zODMsNygtLisBCgoKDg0OGxAQGy0mICY0NDEsLDctLCw0NCw0Ly8sNC8sNDQsLCw0NiwyLC8vLDgyLCw0LCw0LDAsLywsLCwsLP/AABEIANIA8AMBIgACEQEDEQH/xAAcAAEAAgMBAQEAAAAAAAAAAAAABgcDBAUBAgj/xABAEAACAQIEBAQDBQYFAwUBAAABAgADEQQSITEFBkFRE2FxgSIykQcUI0KhUmKxwdHwcoKS4fEzQ1MVc5Oi4iT/xAAaAQEAAwEBAQAAAAAAAAAAAAAAAwQFAgEG/8QALxEAAgIBBAECBAYBBQAAAAAAAAECAxEEEiExQQVRE6Gx8CIyYYGR0SMUUnHB8f/aAAwDAQACEQMRAD8AvGIiAIiIAiIgCIiAIiIAiIgCIiAIiIAiIgCIiAIiIAiIgCIiAIiIAiIgCIiAIiIAiJ8u4AJJsALknoBuTAPqa6YpTUNMG5UXbfS50126GalXiyBL5gCxsgO7aD+sj2M4oq1vCzZVCgmxtcsTvbf+t5l6j1KFcoqKznl49vH8/QnhQ5d8E0ic7g1dSlvEVjuQGByg7X1nRmjXPfBSxjJDJYeBEROzwREQBERAEREAREQBETm8U45Rw5ArPkuLgkGxHqBOZSUVls9Sb6NU80UBjGwbkpVAVlzbOrDdT3B0I99r27kpTnfGpiMTTxIZR4fwhkv8aBrhtTobX+snnFucRQoYSvbOlXw/F01CVad1dfRsunYmVa9XGWcvgklU0S+J4jAgEagz2XE88oiEREAREQBERAEREAx4muERnbRVBY+gFzI5xXjFKrfDVFceIgZrbBLrdWI1udQbdLzb5nqGphqqUyASF1O1i65v/reRzjWNSlTarlBZgKZNrnK1+tuhNxMXX61qarg+HlPHv18i1TTlNsxc08RTxqSXF1Qva40zHQ9vy/rOW3AKWPZR96HiDemgzui3OrWNlB1+a38pz6PB6eOrLTq1KmWoQVyN8RFxfUgkKFvfTttLV5f4Bh8FS8LDUwi7nqWPd2OrH1nPp2ijjc/HB7bY4rajHy9y3h8HTCUaYB3LkXZm6kn+mgnXiJtpJdFVvIiInp4IiIAiIgCIiAIiIAmjxbhFHEpkrIGX1IIPcEaib0TxpNYYTwVZzBytgKFRKTLWSwLglyVqDqLkkgg9NP5zgcw8ZSqvh3GRAtMC+ypfJfuRe1/IdZcvFOE0cQuStTDjpfQjzVhqp9DK5xHLODwni6VA5/7dbI6MubRkbJmNtD8Rvv5mZWq07jmeeO8FqqzOFjk73LvHivCvHY/FSVmIO5Sm12081BMmdNwwDA3BFwe4O0ojjHGw9MU1+VNQFvsQQb26Wvv5yy/s54s1bh6O2hDsgvpcBun1k2kvcsRawkji2GOSXRETQIBERAEREATFVrC5W4zFSwHWwsCbdrkfWZZBeMMRxPxjUIC0GohB1zMjsT7KP7Eq6vUqiG5r7w3/ANEldbm8IyUeLllIqqCTmVl1AN7j6ai0rnnLi2aouEoFqr3AysgAFQn4QGb5t97Ab6yTcSqsMQQtirWK6ncjUem82eRqOEq4+oaKmq9JQ1WqzEolRtMlJdmOjXboAAN7zF0NW+fPXa/TJbte1cEw5V5aoYOn+Et3YDPUYlmY9fibULfUDad2In0aWFhFARET0CcDmLm7D4MhazNnYZgqKWJHfsNR1M78rj7U6Fmo1AOy6+p/rINRa64bkS0Vqc1Fm9U+0qjcKlJmYqGsTYgG9ibAjWx69J3MFzAai5hTtbpcn+Ug3BOF0alEM1MF9Rm1BsCbXsfPabuHxjU1+HS/kD5dv5zHs1t2Vhlx6eHSXJmq/aUwAIww11+f/wDMxH7UbD4sN9Kn8LrOA/C6Z01t6/7TD/6TS0zKTqNLn9e89jr7PL+hN/p6fYnWF5/Vlz/dqtiL/AaZsBvfM69puYDnrC1VVszIGH5187aspK7+fftILhjYMqiyAAW3J6nU+x9+04+Bo/GqgfCgZrWtqT9d/wCM6h6hblp4OHpIPlF7o19RYjpafUw4OnlRV/ZAH0Amaba5RliIiegTl8f4LTxVPJUW9tQQbMvfKbWv5HQ9Z1InkoqSwz1PHJUT8tphHqV/vBqW+HI6BWAPUkDXr9ZyeM84MuHWjTKqEqLURl0KkFm6aEX+LaWLzhw41HHh5VqMNM5IVwN7HowHTqPSVrW4QcO7mtTVSxIAFyrDS5XpbX9ekwbP8Vrz8vKLsWpRWC4eV+MfesLh6xFmq0wxHmPmt5X/AJTryqOF85Cm/DqCKFAqfd2UbeEVspHnmKf6T3lrzZot+IsoqTjteBERJjgREQDV4k5FMkGxFjf0YXHuNPeQ/m7hq1KxdX1KDQf+S1lJPYrbTyko44SaFULuoDW7gWOnsCPaVjiuINnZqfxJlzE9uhA7nS9vWYvqdk8/DXTSef1TeS3p4rtnHwODq4p/CQMztcNp8o2JOuwlpfZ/wSjhcLloAHMxzOB87KcpI7rcEDva/WVlw3H18RW8Gk3gmqCrOlgRTJvUN+5H5txLswWFSlTSnTUKiKEVQLAKosAPaWNBDtvs4vkZ4iJpFcREQBId9peCz4bML3XX+f8AL9ZMZo8WwviUWUWJtceo1/lb3kOohvraJKpbZplc8q4n8G/TMR+g/rPauo+v6mc7g6eFUrUyVCM2an6C4I9QdLeU3MQL7W2nzU3h4NbGZZMZ3/5mCtUG3nPGV77fwn1Sp21Juf0HpOeEd4PKz5EJ/sX/ALt+u0ycocOLVQW1z1AB/gQkk+W239ZqcROYWOnX6b/8f8SYcgYUN+IAcqLlUsNcx+Y/QD6yfTQc5xj7s4unsrbJyJ7AifTGKIiIAiIgHL5kwQq4dx+ZfjQ9nTVT/L0Jlccbx3jpUpPScsozGwuyHbMp69NtxLZdbgjuLSvWR6LVPFW1m8MNbQgag+hDD3uOkxfVYYlGxL9C5ppLDiyuMHSp0cRRqVCX8Nke2o1DZmPuQB6L5y/eE48VVsGuy2zepFx+lj7ykeZeHZ64elbK4u5NiKYFrtvtbp/tJv8AY7xFKqYnU+I1UVSG3WmUCUgfPLSuf8Qkuhm5SznjHX6/aOLopIsWIiapWERPCIBweZMV4TIwNmIIPopBB9iT/qMrfiuMRKzhUCKfiCrsb9vcHTpaS7jeIFZTTepkxGHYj/GjCwb3+E+XvK94i7LU/FADrdVt1B6j6aep6z53UvffJ54fj5fXOf8Awv18QR1fs5xtM8R8CivzU3au7WJurKVROyg6G+97HaXNKM+zsU8NjhWLXNZxQRexqWJN/wDLt7S85saRxdfBVtTUuRERLREIiIAnx20n3EAq/n3gRpuayLemxzaaZX/MCfy3sCD0I+vJwmNzLc7+Yt9R0/vpLgxFJWUq4DKdCDYgi3USvubeVKdGm1WlW8MD8r3Op/ZYagDexB+kx9ZonzKPRo6fUrCjLvwcfx7/AN+U13rX26f37TmYh8+S5p62IKsq29crWB18p1uXOHDGYgq1dVyjYD5u4ABsfdifKZ0aJN4XZclJRWX0jFw6hUxLqoUnpsOh8hoBufqddra4Lw9aFJaY6AXPdramfHB+DUsOtkGp3ZtSfft5TogTc0ml+F+J9mXqL/icLo9iIl0rCIiAIiIAkW5oKEtSqgWqDQXFz0+HzGklMr7H4xqnF3pMA1JKFN1uf+nVSrUF1Hcgi/oJneqRi6Hl4xyv2J6HifRwOI4dUw7pTTM1NWsrEjM3ZzvbNYkeQE+PsOw1UPiKr3/EKLfuUzM5PoGUH/GO4m7zVhmFdaiEBGH4movmB6dyR5dCZlwvNC0qmFwmFVFq13Rcqj4aGHDXqetRrMbnU3F72F6Ppti8vvn+ya9MtGIib5SEREArnnZlFb7wh01o1R1VlPwm3Yjr5SFcdY1FSw+M28M/tXNrX7bSVfaPmoYjPl+Cqosx+UsNCp87AG3XcdbcGtiEZQtrDpbppoV9J89epRucmucmhBpwxk5/KeE8XiWEAYZKLNUbzyJckdySo9pftJwwDDYgEehn5soVHwz1KlMaopRWN7fiKVF/RSzew6T9GcNYGlTym4yLqP8ACLfpYzV0cvw4Ktq5ybMREuEIiIgCIiAeSJc7cIq1MtRB4iqfipHYga3A3Pmt9bD0kumOsdCT0F/pI7a1OO1nUJOLyilMXjVzZzTX5r2187dLTuctcMqYusK1MChTXTOosb7jKDpfzt9ZkxlQeNh84+JnJXfQsah18stxr5SU8lVvgrJtkqE+zWImLpYRlaos0brWoZRJQJ7ETeMwREQBERAEREASreOVn++uUXLWFU00P5XplVc381urfXvLQqmwJ8jKy41iglelVJNnQqb30cEEXB2YgsP8syfVLMbYYznP8/bZZ08e2YOb6JWnTfNqpyue9xvbpqLe8zfZvwJWr1Ma6qMoyqx8hqdfIDXp7mc7mjiTDDZjTupIABvbuGI3tp7/AMdj7M0r4ksjn/8AmV/Gqa61atlCUz2pjLmI2YgDa4NL02GWt335JtRLjgtgGexE+jKAiIgEY+0Chmw4JAKq4LAi+hBA0PmRKrfDr44qJUCqNTTC6Xt+U3072/4l2cZ4cK9JkJykggNa9r9CD8ynqP4GxFRcS5dakxWp8FUX2IZWB2YbG1vTbUTI11bjLe+nwW6JJracHmClmpZUIUBy7ADckW07W3lr/ZnxENQ+7sfxKNOicp38N6K+GT7Aj2lZ8JoMHqrWVSuUZT0PxdOo951OGccenxY4tiMlRMlRV2yqFG1+lrzjS3Kt4bPbYN8ouuJ4DfaezaKYiIgCInl4AM4HNvGFo0WF/iI0Hlfr6my/5vKfXGOZaVLMFIdl0IGwPYna/kNZWmP4i+Jri5B+K5OltL5V9Bf9fIShqtWoLbHstafTuTy+jqviMtTD3+LKqZj1NlFz63mbhvGFw2OJJ/DqqtyPOw28sl/czj8UxyUhdzYaa72ubbdPWRteK+ILVQFdmC08liCLnfUkEEXuNNJl0qzPxI+C5Lb+Vn6HpuCLg3HQ9x5T7lYcoc0VKIFOt8Sdbflv1S/Ty/nLHwmKSooZGDDuO/bym3RqI29dmdbVKt8mxE8E9lgiEREARE8ZgBcmwGpPlANPieKyBRfVjb26yuuO0V+9P4hut1qIttjlsTvr8QOkmGNw7VqxzkBEKlAp1IHftdg1/IDzkH5kUviXswXIcosNTqxPtt+vafLaq/42qlh8JYL1MVFI+eNYZcRSNM1VQXDM7mwVV3Yk/wAOt5Kvs1xGHOFC4PM9NXKtVdSuci12AOupNgD2J7XrDmXglXEClRwyGpVqOBqdAApuzdAosLkjy6gS7eWeDJg8LSw6aimtif2mOrMfMsSfeanptKUNyItRLMsHUiImqVhERAMdeiHUqwuCLEeUpjnTFVqVXwa5Yuo/DZrfiU73GR/zWJ/NqL9dJdc4XNvD8PXolcXTZqY1DoGLIe4yDMD5gEd5X1FUZrl4+/JJXNxZT4wN0DrUIzKCVcbG2ouNRr5THhapUNnAuGBGx09faZ+J0qeHTLQxH3indrNb4lF9A4HrvYdukyUcJTq00qK7DOoJFwRmF79L7kzClxnPReXPRYn2d8wCrQp4diTUpJlzH8ypoD65ct/O8mUoTh+NqYYlkcFkcMpH7w1BHnl28zLU5S5zo4xQLhKuoyX3tvkPXQg231mvpdTu/DJ8+CpbXjlEniIl4gEhXOnGytRcOhsCuaoV3sQbAEbdL21sRJrK+5x5er1Kpq0KisG1ZG0OYCwKsOmg7bHeVtUpuvEOyajbv/EQ3iOL0sgyoPhUKNB6W0v/AHpPrlyjYM7A66a/rJM3CKlL5MU/+amy6jub2P0nMxL1OtQNv0I1v5zDsg48NGpGaa4ZyuKKtRlV1BQsoN1DXuex09zeYqHBHo1nU+GaYBFK1ywFx89xYadLm82KjsG+I/QkaD0E7eGwNe2j0x53Tb2F+veeRlJR2rpnktuUzh01ygaHTbS9x5G2v97zNheOPSu1FmV/lBtpcaDNcajXadxuBV6o/wCox9FZh9Tt6eU+MByBiXe9SsqLaxNszW6ZBcAAi2+u8kppnJ5SZ5O2vHLLI4ZjFq0kqLswv6HqPY6Tamrw3BLRprTW9l77m+pJ87mbU+gjnas9mRLGeBEROjwTgczVy4SgoLLUe1UjZaarmbMezHKvoxmzxnjtLD6Mw8Qj4E3Lv0CqNT0udh1tOZisSUo5WuXyC46kve5tvuSZk+p61Vw+HDuXH/BNVBt5PEzgvVIsoQWB3JW52G25lc8Ux4bE1mANi51tpb1k45o4kUwdQ3sxsov3b/a/0lZGrUewJY30AG3loNJiaOvhy/Yt85O5y9x/EtW+64GiRVq2z16im1Kku7BdOpO9rmwF5ceEw4poFBJtuW1LHqWPUk6yMfZ5hadOiwUJn08Rl1Jb949ANgvbXrJbPp9JCKrTRTtb3NMRES0RCIiAIiIBVvO32ehi+JwWU7s1PMFFxuaZ2HW4OnpIPwzFVUpsjr1upBB0NrjQn+7y9uK8Ao17l1Kufz02ZG8rlSM3o1xKp5r5Br4e7URUrp3Au43+YKNfYTO1VLfjgsVTwecDxCV6TB6YuhIOZd1OoIJHtp2mOvwXKrHDDKxYMtn+V16i+1w3foO0j3DKNShVzk5QRZks4a37wYCxH+06eH43lrXZvgf4SCCCCPlPbqQfWZUq5Rk3BlpSTXJO+X+f2VETHU2pkfC9S2h/ZqaaFToDbY62sdLBVgQCDcHUEdRKhq4ynnFGuAVbYm4sx6HXY7TucEx33UJRpn4BogZiT/gub3XU2B17EbS7p/UsLFq/cgs0/wDtLDnlpHzzXTVlDo/xblRmynrcbka7gHzAnWo8Sov8tVD/AJhf3G4mnDUVT/LJFdwku0bc+Wpg7gH2noM9kuEzgw/dU/YX/SJ9rTA2AHoJ9xG1ex7k8tPYiengia+KxtOnbO4BOw6n0A1M16/FALWRzfqVICgDdidu1t5DZfXWm5ySOlFs6EjPMPNQo1KVGmA1Spdje/w0l+d7DU9APMjzjjXEc1kCsxHxHKCQva4G5N9B/sZh4SADnZbVHtckfFYbC/a3SYup9WcuKk0vfz+xYhThZZ88HoqCazJ+LU1LtfNbWygnYW6T4oYzxGdhqCdD5DT9d/efHG8cHqeGPlT5uxYjb2B/XykX43xqnR/BFalRJU3JKgqDtZSReYyqc5YXbLMMJbmcHm3mdKtR0ysyq2ljYafDm1179Osxcj8EqcQxAA8RMOmtYoxS46IH1ck22BGl72mXgvBsFWdFq47D2JAFMVFzsSbBVAJNzttfWXVwbhKYamtOkAqKNFUWAvue5J7kkz6bSaWMUuOCrbYbGAwNOii06KLTRdlUWA77db636zYiJplYREQBERAEREASM8ycnLibtSxOJw1X9qjVqBSe7U82U+osfOSaJ40n2MlH8W5Hx1Elq2IOIv8AnbMTptqSSPcyO4MIHZKyJf8ALdlO/TLmt+neXlzZyhhsemWvTBYfK4OVh21G4G9iCJUHHPskq4YNV8RXpJrfKxYeeVBc29NPSZ12mxl5f8f1gsRs8YPgr4jCn8OosM1rADa/YdJ1/iFLI7hj+0BrboLn+MguM4sgXKpZ/wB4WW/mTqSfYfznT4PzA9ZSrrZhsRsR3Nzp6nQyhOmaWUTxsTeCWYLxXTw6gJFvhqNYHuL9T6gT6oUq18p/EHQgWYepOh/jOLguZFT4KrAr0I/J6nqPS9p1X4vkAdGBUjTqGHkB/GVZQmnjCJU17m/Qp4mi4ejiDT/aSxZG/wArG301/jJ9wLmFawCvZany+TN+769v4yusFx6lW0uFe3ytYf6TsZnr38GplOUqyuG2y5QSDfyIklGrupkk+vY5nVCZbUGcTl/mKniES7AVCq5l0+awvlI0Os6mMxARWNwDbS+1+l/KfRfHr2b8rHuZ+ySeMHGxPG2qV3w2GIvSt49U6imWF1RV2aoRqb6LpcG9psjD93qE987D9FIX6CQ/lriNDBr4Fernr1HeozZGHiOzEkgtuALC5PT2naXiD1jYDInf8x9+nt9Z8tq9ZfZY2m1Hx2uCzGvwHShTqlhq/wCZiSQo66nr00nziqlapcoBk6Kdz+8fTtMeI4epIyjLbppl9xNinWCLdiABuTKDl5XLLGzjky8KumjXvub9Sev1mjzFxwi1Kkdd3YdOuUefecfi3MTs1qV1Qddif6C3Sa+BwFWohajSYre17A6+RJF9feXaa7Gnhd+DnbHOZHwhqgMKFJ6rm5sLG1/zNffWRpvs2xuKctVXKzG5ZtN+/l5a2nbH2X4ivU8R8RWok6kggemisdtNNJOeWOSqeEs33nF1nHWrXqFf/jBC29QZtaPR7Vu5T/j6ogutzx4MPJHIeHwC5giNWO9Q3ZttbFtgeyge8l0RNVLCwVRERPQIiIAiIgCIiAIiIAiIgEW45yFgsUxaph6YY/nTMhOu5yEX95DeZPs48NQMM5I/YZSFGmlmF7n1v6y25jxFBXGVhcepH8JBdQprjhncZtM/N2I4I1CoPvSLb8oNSnv3K3uQO1pvVqDlfE8N8h0DZTY+QNrfSXhS5awqEtSw9FH/AG/DUm/e+9/eR/mTlLGYhvw8atJTuxplmt+6MwVRftr5iUbNJZwlz8kvm38iaNq8lMY7Kg+M2JG27EdlH8zYSU/Zvwitj6iMylMHhzof/LUB6n85B1PQaCSzg32OYSm2fE1auKe9znOVSf3gpzHzuxvLBWktKnlpIAqD4UUAAW6ACWI6WMVmfJxK1t8EV5i5cwqXrB/u4XWply5SvXRtFbzHvOPQx64vEhMWtSnhlsFpvcF2IBVsRf4shBFh6X0na4VgamNq+PiUdKFNvwaNQFS7j/u1VIvYflU9de07XHeE+KMyKpqAZRmJAYHoxAJt12795Wensn/n2rPaj/f6/Q6Ukvwt/uQfmnCeBWKgfBoVuLi3lcdNpr8O5jVDZwR6Wtf66Swv/R1qYdKWJtVKqAW1BzAbqb3H19byPYr7OqLG61qijscp/kDI7vTNz46+hJHULycXiXMjDRKZUMNGf+Q2OvrtOLh/GqtcU3rE7kAn6FRYf7dpPMByhVw4H3fGVN7lKqK9Nh2yixX1BkmwefL+IEDD9gkg+YuAR6a+s9p9LjHvj798nktT7EEwPJ/iAHxwNLlAAWXTY2b+k6nDfs+w9HWnWxSsdSUr1FFzvZQbfxkpq4dG+ZVPqAfpMs0qtPXX+VFeVkpdmtgsJ4Yt4lR//cIP62v/AMTZiJOcCIiAIiIAiIgCIiAIiIAiIgCIiAIiIAiIgCIiAIiIAiIgCIiAIiIAiIgCIiAIiIAiIgCIiAIiIAiIgCIiAIiIAiIgCIiAIiIAiIgCIiAIiIAiIgCIiAIiIAiIgH//2Q=="/>
          <p:cNvSpPr>
            <a:spLocks noChangeAspect="1" noChangeArrowheads="1"/>
          </p:cNvSpPr>
          <p:nvPr/>
        </p:nvSpPr>
        <p:spPr bwMode="auto">
          <a:xfrm>
            <a:off x="6350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data:image/jpeg;base64,/9j/4AAQSkZJRgABAQAAAQABAAD/2wCEAAkGBxQTEhUUEhMWFhUWGRwXFxgWGRkdHhkWGRgaIBgbFhkZHiggHBwmGxcaITEhJSkrLy4wGh8zODMsNygtLisBCgoKDg0OGxAQGy0mICY0NDEsLDctLCw0NCw0Ly8sNC8sNDQsLCw0NiwyLC8vLDgyLCw0LCw0LDAsLywsLCwsLP/AABEIANIA8AMBIgACEQEDEQH/xAAcAAEAAgMBAQEAAAAAAAAAAAAABgcDBAUBAgj/xABAEAACAQIEBAQDBQYFAwUBAAABAgADEQQSITEFBkFRE2FxgSIykQcUI0KhUmKxwdHwcoKS4fEzQ1MVc5Oi4iT/xAAaAQEAAwEBAQAAAAAAAAAAAAAAAwQFAgEG/8QALxEAAgIBBAECBAYBBQAAAAAAAAECAxEEEiExQQVRE6Gx8CIyYYGR0SMUUnHB8f/aAAwDAQACEQMRAD8AvGIiAIiIAiIgCIiAIiIAiIgCIiAIiIAiIgCIiAIiIAiIgCIiAIiIAiIgCIiAIiIAiJ8u4AJJsALknoBuTAPqa6YpTUNMG5UXbfS50126GalXiyBL5gCxsgO7aD+sj2M4oq1vCzZVCgmxtcsTvbf+t5l6j1KFcoqKznl49vH8/QnhQ5d8E0ic7g1dSlvEVjuQGByg7X1nRmjXPfBSxjJDJYeBEROzwREQBERAEREAREQBETm8U45Rw5ArPkuLgkGxHqBOZSUVls9Sb6NU80UBjGwbkpVAVlzbOrDdT3B0I99r27kpTnfGpiMTTxIZR4fwhkv8aBrhtTobX+snnFucRQoYSvbOlXw/F01CVad1dfRsunYmVa9XGWcvgklU0S+J4jAgEagz2XE88oiEREAREQBERAEREAx4muERnbRVBY+gFzI5xXjFKrfDVFceIgZrbBLrdWI1udQbdLzb5nqGphqqUyASF1O1i65v/reRzjWNSlTarlBZgKZNrnK1+tuhNxMXX61qarg+HlPHv18i1TTlNsxc08RTxqSXF1Qva40zHQ9vy/rOW3AKWPZR96HiDemgzui3OrWNlB1+a38pz6PB6eOrLTq1KmWoQVyN8RFxfUgkKFvfTttLV5f4Bh8FS8LDUwi7nqWPd2OrH1nPp2ijjc/HB7bY4rajHy9y3h8HTCUaYB3LkXZm6kn+mgnXiJtpJdFVvIiInp4IiIAiIgCIiAIiIAmjxbhFHEpkrIGX1IIPcEaib0TxpNYYTwVZzBytgKFRKTLWSwLglyVqDqLkkgg9NP5zgcw8ZSqvh3GRAtMC+ypfJfuRe1/IdZcvFOE0cQuStTDjpfQjzVhqp9DK5xHLODwni6VA5/7dbI6MubRkbJmNtD8Rvv5mZWq07jmeeO8FqqzOFjk73LvHivCvHY/FSVmIO5Sm12081BMmdNwwDA3BFwe4O0ojjHGw9MU1+VNQFvsQQb26Wvv5yy/s54s1bh6O2hDsgvpcBun1k2kvcsRawkji2GOSXRETQIBERAEREATFVrC5W4zFSwHWwsCbdrkfWZZBeMMRxPxjUIC0GohB1zMjsT7KP7Eq6vUqiG5r7w3/ANEldbm8IyUeLllIqqCTmVl1AN7j6ai0rnnLi2aouEoFqr3AysgAFQn4QGb5t97Ab6yTcSqsMQQtirWK6ncjUem82eRqOEq4+oaKmq9JQ1WqzEolRtMlJdmOjXboAAN7zF0NW+fPXa/TJbte1cEw5V5aoYOn+Et3YDPUYlmY9fibULfUDad2In0aWFhFARET0CcDmLm7D4MhazNnYZgqKWJHfsNR1M78rj7U6Fmo1AOy6+p/rINRa64bkS0Vqc1Fm9U+0qjcKlJmYqGsTYgG9ibAjWx69J3MFzAai5hTtbpcn+Ug3BOF0alEM1MF9Rm1BsCbXsfPabuHxjU1+HS/kD5dv5zHs1t2Vhlx6eHSXJmq/aUwAIww11+f/wDMxH7UbD4sN9Kn8LrOA/C6Z01t6/7TD/6TS0zKTqNLn9e89jr7PL+hN/p6fYnWF5/Vlz/dqtiL/AaZsBvfM69puYDnrC1VVszIGH5187aspK7+fftILhjYMqiyAAW3J6nU+x9+04+Bo/GqgfCgZrWtqT9d/wCM6h6hblp4OHpIPlF7o19RYjpafUw4OnlRV/ZAH0Amaba5RliIiegTl8f4LTxVPJUW9tQQbMvfKbWv5HQ9Z1InkoqSwz1PHJUT8tphHqV/vBqW+HI6BWAPUkDXr9ZyeM84MuHWjTKqEqLURl0KkFm6aEX+LaWLzhw41HHh5VqMNM5IVwN7HowHTqPSVrW4QcO7mtTVSxIAFyrDS5XpbX9ekwbP8Vrz8vKLsWpRWC4eV+MfesLh6xFmq0wxHmPmt5X/AJTryqOF85Cm/DqCKFAqfd2UbeEVspHnmKf6T3lrzZot+IsoqTjteBERJjgREQDV4k5FMkGxFjf0YXHuNPeQ/m7hq1KxdX1KDQf+S1lJPYrbTyko44SaFULuoDW7gWOnsCPaVjiuINnZqfxJlzE9uhA7nS9vWYvqdk8/DXTSef1TeS3p4rtnHwODq4p/CQMztcNp8o2JOuwlpfZ/wSjhcLloAHMxzOB87KcpI7rcEDva/WVlw3H18RW8Gk3gmqCrOlgRTJvUN+5H5txLswWFSlTSnTUKiKEVQLAKosAPaWNBDtvs4vkZ4iJpFcREQBId9peCz4bML3XX+f8AL9ZMZo8WwviUWUWJtceo1/lb3kOohvraJKpbZplc8q4n8G/TMR+g/rPauo+v6mc7g6eFUrUyVCM2an6C4I9QdLeU3MQL7W2nzU3h4NbGZZMZ3/5mCtUG3nPGV77fwn1Sp21Juf0HpOeEd4PKz5EJ/sX/ALt+u0ycocOLVQW1z1AB/gQkk+W239ZqcROYWOnX6b/8f8SYcgYUN+IAcqLlUsNcx+Y/QD6yfTQc5xj7s4unsrbJyJ7AifTGKIiIAiIgHL5kwQq4dx+ZfjQ9nTVT/L0Jlccbx3jpUpPScsozGwuyHbMp69NtxLZdbgjuLSvWR6LVPFW1m8MNbQgag+hDD3uOkxfVYYlGxL9C5ppLDiyuMHSp0cRRqVCX8Nke2o1DZmPuQB6L5y/eE48VVsGuy2zepFx+lj7ykeZeHZ64elbK4u5NiKYFrtvtbp/tJv8AY7xFKqYnU+I1UVSG3WmUCUgfPLSuf8Qkuhm5SznjHX6/aOLopIsWIiapWERPCIBweZMV4TIwNmIIPopBB9iT/qMrfiuMRKzhUCKfiCrsb9vcHTpaS7jeIFZTTepkxGHYj/GjCwb3+E+XvK94i7LU/FADrdVt1B6j6aep6z53UvffJ54fj5fXOf8Awv18QR1fs5xtM8R8CivzU3au7WJurKVROyg6G+97HaXNKM+zsU8NjhWLXNZxQRexqWJN/wDLt7S85saRxdfBVtTUuRERLREIiIAnx20n3EAq/n3gRpuayLemxzaaZX/MCfy3sCD0I+vJwmNzLc7+Yt9R0/vpLgxFJWUq4DKdCDYgi3USvubeVKdGm1WlW8MD8r3Op/ZYagDexB+kx9ZonzKPRo6fUrCjLvwcfx7/AN+U13rX26f37TmYh8+S5p62IKsq29crWB18p1uXOHDGYgq1dVyjYD5u4ABsfdifKZ0aJN4XZclJRWX0jFw6hUxLqoUnpsOh8hoBufqddra4Lw9aFJaY6AXPdramfHB+DUsOtkGp3ZtSfft5TogTc0ml+F+J9mXqL/icLo9iIl0rCIiAIiIAkW5oKEtSqgWqDQXFz0+HzGklMr7H4xqnF3pMA1JKFN1uf+nVSrUF1Hcgi/oJneqRi6Hl4xyv2J6HifRwOI4dUw7pTTM1NWsrEjM3ZzvbNYkeQE+PsOw1UPiKr3/EKLfuUzM5PoGUH/GO4m7zVhmFdaiEBGH4movmB6dyR5dCZlwvNC0qmFwmFVFq13Rcqj4aGHDXqetRrMbnU3F72F6Ppti8vvn+ya9MtGIib5SEREArnnZlFb7wh01o1R1VlPwm3Yjr5SFcdY1FSw+M28M/tXNrX7bSVfaPmoYjPl+Cqosx+UsNCp87AG3XcdbcGtiEZQtrDpbppoV9J89epRucmucmhBpwxk5/KeE8XiWEAYZKLNUbzyJckdySo9pftJwwDDYgEehn5soVHwz1KlMaopRWN7fiKVF/RSzew6T9GcNYGlTym4yLqP8ACLfpYzV0cvw4Ktq5ybMREuEIiIgCIiAeSJc7cIq1MtRB4iqfipHYga3A3Pmt9bD0kumOsdCT0F/pI7a1OO1nUJOLyilMXjVzZzTX5r2187dLTuctcMqYusK1MChTXTOosb7jKDpfzt9ZkxlQeNh84+JnJXfQsah18stxr5SU8lVvgrJtkqE+zWImLpYRlaos0brWoZRJQJ7ETeMwREQBERAEREASreOVn++uUXLWFU00P5XplVc381urfXvLQqmwJ8jKy41iglelVJNnQqb30cEEXB2YgsP8syfVLMbYYznP8/bZZ08e2YOb6JWnTfNqpyue9xvbpqLe8zfZvwJWr1Ma6qMoyqx8hqdfIDXp7mc7mjiTDDZjTupIABvbuGI3tp7/AMdj7M0r4ksjn/8AmV/Gqa61atlCUz2pjLmI2YgDa4NL02GWt335JtRLjgtgGexE+jKAiIgEY+0Chmw4JAKq4LAi+hBA0PmRKrfDr44qJUCqNTTC6Xt+U3072/4l2cZ4cK9JkJykggNa9r9CD8ynqP4GxFRcS5dakxWp8FUX2IZWB2YbG1vTbUTI11bjLe+nwW6JJracHmClmpZUIUBy7ADckW07W3lr/ZnxENQ+7sfxKNOicp38N6K+GT7Aj2lZ8JoMHqrWVSuUZT0PxdOo951OGccenxY4tiMlRMlRV2yqFG1+lrzjS3Kt4bPbYN8ouuJ4DfaezaKYiIgCInl4AM4HNvGFo0WF/iI0Hlfr6my/5vKfXGOZaVLMFIdl0IGwPYna/kNZWmP4i+Jri5B+K5OltL5V9Bf9fIShqtWoLbHstafTuTy+jqviMtTD3+LKqZj1NlFz63mbhvGFw2OJJ/DqqtyPOw28sl/czj8UxyUhdzYaa72ubbdPWRteK+ILVQFdmC08liCLnfUkEEXuNNJl0qzPxI+C5Lb+Vn6HpuCLg3HQ9x5T7lYcoc0VKIFOt8Sdbflv1S/Ty/nLHwmKSooZGDDuO/bym3RqI29dmdbVKt8mxE8E9lgiEREARE8ZgBcmwGpPlANPieKyBRfVjb26yuuO0V+9P4hut1qIttjlsTvr8QOkmGNw7VqxzkBEKlAp1IHftdg1/IDzkH5kUviXswXIcosNTqxPtt+vafLaq/42qlh8JYL1MVFI+eNYZcRSNM1VQXDM7mwVV3Yk/wAOt5Kvs1xGHOFC4PM9NXKtVdSuci12AOupNgD2J7XrDmXglXEClRwyGpVqOBqdAApuzdAosLkjy6gS7eWeDJg8LSw6aimtif2mOrMfMsSfeanptKUNyItRLMsHUiImqVhERAMdeiHUqwuCLEeUpjnTFVqVXwa5Yuo/DZrfiU73GR/zWJ/NqL9dJdc4XNvD8PXolcXTZqY1DoGLIe4yDMD5gEd5X1FUZrl4+/JJXNxZT4wN0DrUIzKCVcbG2ouNRr5THhapUNnAuGBGx09faZ+J0qeHTLQxH3indrNb4lF9A4HrvYdukyUcJTq00qK7DOoJFwRmF79L7kzClxnPReXPRYn2d8wCrQp4diTUpJlzH8ypoD65ct/O8mUoTh+NqYYlkcFkcMpH7w1BHnl28zLU5S5zo4xQLhKuoyX3tvkPXQg231mvpdTu/DJ8+CpbXjlEniIl4gEhXOnGytRcOhsCuaoV3sQbAEbdL21sRJrK+5x5er1Kpq0KisG1ZG0OYCwKsOmg7bHeVtUpuvEOyajbv/EQ3iOL0sgyoPhUKNB6W0v/AHpPrlyjYM7A66a/rJM3CKlL5MU/+amy6jub2P0nMxL1OtQNv0I1v5zDsg48NGpGaa4ZyuKKtRlV1BQsoN1DXuex09zeYqHBHo1nU+GaYBFK1ywFx89xYadLm82KjsG+I/QkaD0E7eGwNe2j0x53Tb2F+veeRlJR2rpnktuUzh01ygaHTbS9x5G2v97zNheOPSu1FmV/lBtpcaDNcajXadxuBV6o/wCox9FZh9Tt6eU+MByBiXe9SsqLaxNszW6ZBcAAi2+u8kppnJ5SZ5O2vHLLI4ZjFq0kqLswv6HqPY6Tamrw3BLRprTW9l77m+pJ87mbU+gjnas9mRLGeBEROjwTgczVy4SgoLLUe1UjZaarmbMezHKvoxmzxnjtLD6Mw8Qj4E3Lv0CqNT0udh1tOZisSUo5WuXyC46kve5tvuSZk+p61Vw+HDuXH/BNVBt5PEzgvVIsoQWB3JW52G25lc8Ux4bE1mANi51tpb1k45o4kUwdQ3sxsov3b/a/0lZGrUewJY30AG3loNJiaOvhy/Yt85O5y9x/EtW+64GiRVq2z16im1Kku7BdOpO9rmwF5ceEw4poFBJtuW1LHqWPUk6yMfZ5hadOiwUJn08Rl1Jb949ANgvbXrJbPp9JCKrTRTtb3NMRES0RCIiAIiIBVvO32ehi+JwWU7s1PMFFxuaZ2HW4OnpIPwzFVUpsjr1upBB0NrjQn+7y9uK8Ao17l1Kufz02ZG8rlSM3o1xKp5r5Br4e7URUrp3Au43+YKNfYTO1VLfjgsVTwecDxCV6TB6YuhIOZd1OoIJHtp2mOvwXKrHDDKxYMtn+V16i+1w3foO0j3DKNShVzk5QRZks4a37wYCxH+06eH43lrXZvgf4SCCCCPlPbqQfWZUq5Rk3BlpSTXJO+X+f2VETHU2pkfC9S2h/ZqaaFToDbY62sdLBVgQCDcHUEdRKhq4ynnFGuAVbYm4sx6HXY7TucEx33UJRpn4BogZiT/gub3XU2B17EbS7p/UsLFq/cgs0/wDtLDnlpHzzXTVlDo/xblRmynrcbka7gHzAnWo8Sov8tVD/AJhf3G4mnDUVT/LJFdwku0bc+Wpg7gH2noM9kuEzgw/dU/YX/SJ9rTA2AHoJ9xG1ex7k8tPYiengia+KxtOnbO4BOw6n0A1M16/FALWRzfqVICgDdidu1t5DZfXWm5ySOlFs6EjPMPNQo1KVGmA1Spdje/w0l+d7DU9APMjzjjXEc1kCsxHxHKCQva4G5N9B/sZh4SADnZbVHtckfFYbC/a3SYup9WcuKk0vfz+xYhThZZ88HoqCazJ+LU1LtfNbWygnYW6T4oYzxGdhqCdD5DT9d/efHG8cHqeGPlT5uxYjb2B/XykX43xqnR/BFalRJU3JKgqDtZSReYyqc5YXbLMMJbmcHm3mdKtR0ysyq2ljYafDm1179Osxcj8EqcQxAA8RMOmtYoxS46IH1ck22BGl72mXgvBsFWdFq47D2JAFMVFzsSbBVAJNzttfWXVwbhKYamtOkAqKNFUWAvue5J7kkz6bSaWMUuOCrbYbGAwNOii06KLTRdlUWA77db636zYiJplYREQBERAEREASM8ycnLibtSxOJw1X9qjVqBSe7U82U+osfOSaJ40n2MlH8W5Hx1Elq2IOIv8AnbMTptqSSPcyO4MIHZKyJf8ALdlO/TLmt+neXlzZyhhsemWvTBYfK4OVh21G4G9iCJUHHPskq4YNV8RXpJrfKxYeeVBc29NPSZ12mxl5f8f1gsRs8YPgr4jCn8OosM1rADa/YdJ1/iFLI7hj+0BrboLn+MguM4sgXKpZ/wB4WW/mTqSfYfznT4PzA9ZSrrZhsRsR3Nzp6nQyhOmaWUTxsTeCWYLxXTw6gJFvhqNYHuL9T6gT6oUq18p/EHQgWYepOh/jOLguZFT4KrAr0I/J6nqPS9p1X4vkAdGBUjTqGHkB/GVZQmnjCJU17m/Qp4mi4ejiDT/aSxZG/wArG301/jJ9wLmFawCvZany+TN+769v4yusFx6lW0uFe3ytYf6TsZnr38GplOUqyuG2y5QSDfyIklGrupkk+vY5nVCZbUGcTl/mKniES7AVCq5l0+awvlI0Os6mMxARWNwDbS+1+l/KfRfHr2b8rHuZ+ySeMHGxPG2qV3w2GIvSt49U6imWF1RV2aoRqb6LpcG9psjD93qE987D9FIX6CQ/lriNDBr4Fernr1HeozZGHiOzEkgtuALC5PT2naXiD1jYDInf8x9+nt9Z8tq9ZfZY2m1Hx2uCzGvwHShTqlhq/wCZiSQo66nr00nziqlapcoBk6Kdz+8fTtMeI4epIyjLbppl9xNinWCLdiABuTKDl5XLLGzjky8KumjXvub9Sev1mjzFxwi1Kkdd3YdOuUefecfi3MTs1qV1Qddif6C3Sa+BwFWohajSYre17A6+RJF9feXaa7Gnhd+DnbHOZHwhqgMKFJ6rm5sLG1/zNffWRpvs2xuKctVXKzG5ZtN+/l5a2nbH2X4ivU8R8RWok6kggemisdtNNJOeWOSqeEs33nF1nHWrXqFf/jBC29QZtaPR7Vu5T/j6ogutzx4MPJHIeHwC5giNWO9Q3ZttbFtgeyge8l0RNVLCwVRERPQIiIAiIgCIiAIiIAiIgEW45yFgsUxaph6YY/nTMhOu5yEX95DeZPs48NQMM5I/YZSFGmlmF7n1v6y25jxFBXGVhcepH8JBdQprjhncZtM/N2I4I1CoPvSLb8oNSnv3K3uQO1pvVqDlfE8N8h0DZTY+QNrfSXhS5awqEtSw9FH/AG/DUm/e+9/eR/mTlLGYhvw8atJTuxplmt+6MwVRftr5iUbNJZwlz8kvm38iaNq8lMY7Kg+M2JG27EdlH8zYSU/Zvwitj6iMylMHhzof/LUB6n85B1PQaCSzg32OYSm2fE1auKe9znOVSf3gpzHzuxvLBWktKnlpIAqD4UUAAW6ACWI6WMVmfJxK1t8EV5i5cwqXrB/u4XWply5SvXRtFbzHvOPQx64vEhMWtSnhlsFpvcF2IBVsRf4shBFh6X0na4VgamNq+PiUdKFNvwaNQFS7j/u1VIvYflU9de07XHeE+KMyKpqAZRmJAYHoxAJt12795Wensn/n2rPaj/f6/Q6Ukvwt/uQfmnCeBWKgfBoVuLi3lcdNpr8O5jVDZwR6Wtf66Swv/R1qYdKWJtVKqAW1BzAbqb3H19byPYr7OqLG61qijscp/kDI7vTNz46+hJHULycXiXMjDRKZUMNGf+Q2OvrtOLh/GqtcU3rE7kAn6FRYf7dpPMByhVw4H3fGVN7lKqK9Nh2yixX1BkmwefL+IEDD9gkg+YuAR6a+s9p9LjHvj798nktT7EEwPJ/iAHxwNLlAAWXTY2b+k6nDfs+w9HWnWxSsdSUr1FFzvZQbfxkpq4dG+ZVPqAfpMs0qtPXX+VFeVkpdmtgsJ4Yt4lR//cIP62v/AMTZiJOcCIiAIiIAiIgCIiAIiIAiIgCIiAIiIAiIgCIiAIiIAiIgCIiAIiIAiIgCIiAIiIAiIgCIiAIiIAiIgCIiAIiIAiIgCIiAIiIAiIgCIiAIiIAiIgCIiAIiIAiIgH//2Q=="/>
          <p:cNvSpPr>
            <a:spLocks noChangeAspect="1" noChangeArrowheads="1"/>
          </p:cNvSpPr>
          <p:nvPr/>
        </p:nvSpPr>
        <p:spPr bwMode="auto">
          <a:xfrm>
            <a:off x="6350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data:image/jpeg;base64,/9j/4AAQSkZJRgABAQAAAQABAAD/2wCEAAkGBxQTEhUUEhMWFhUWGRwXFxgWGRkdHhkWGRgaIBgbFhkZHiggHBwmGxcaITEhJSkrLy4wGh8zODMsNygtLisBCgoKDg0OGxAQGy0mICY0NDEsLDctLCw0NCw0Ly8sNC8sNDQsLCw0NiwyLC8vLDgyLCw0LCw0LDAsLywsLCwsLP/AABEIANIA8AMBIgACEQEDEQH/xAAcAAEAAgMBAQEAAAAAAAAAAAAABgcDBAUBAgj/xABAEAACAQIEBAQDBQYFAwUBAAABAgADEQQSITEFBkFRE2FxgSIykQcUI0KhUmKxwdHwcoKS4fEzQ1MVc5Oi4iT/xAAaAQEAAwEBAQAAAAAAAAAAAAAAAwQFAgEG/8QALxEAAgIBBAECBAYBBQAAAAAAAAECAxEEEiExQQVRE6Gx8CIyYYGR0SMUUnHB8f/aAAwDAQACEQMRAD8AvGIiAIiIAiIgCIiAIiIAiIgCIiAIiIAiIgCIiAIiIAiIgCIiAIiIAiIgCIiAIiIAiJ8u4AJJsALknoBuTAPqa6YpTUNMG5UXbfS50126GalXiyBL5gCxsgO7aD+sj2M4oq1vCzZVCgmxtcsTvbf+t5l6j1KFcoqKznl49vH8/QnhQ5d8E0ic7g1dSlvEVjuQGByg7X1nRmjXPfBSxjJDJYeBEROzwREQBERAEREAREQBETm8U45Rw5ArPkuLgkGxHqBOZSUVls9Sb6NU80UBjGwbkpVAVlzbOrDdT3B0I99r27kpTnfGpiMTTxIZR4fwhkv8aBrhtTobX+snnFucRQoYSvbOlXw/F01CVad1dfRsunYmVa9XGWcvgklU0S+J4jAgEagz2XE88oiEREAREQBERAEREAx4muERnbRVBY+gFzI5xXjFKrfDVFceIgZrbBLrdWI1udQbdLzb5nqGphqqUyASF1O1i65v/reRzjWNSlTarlBZgKZNrnK1+tuhNxMXX61qarg+HlPHv18i1TTlNsxc08RTxqSXF1Qva40zHQ9vy/rOW3AKWPZR96HiDemgzui3OrWNlB1+a38pz6PB6eOrLTq1KmWoQVyN8RFxfUgkKFvfTttLV5f4Bh8FS8LDUwi7nqWPd2OrH1nPp2ijjc/HB7bY4rajHy9y3h8HTCUaYB3LkXZm6kn+mgnXiJtpJdFVvIiInp4IiIAiIgCIiAIiIAmjxbhFHEpkrIGX1IIPcEaib0TxpNYYTwVZzBytgKFRKTLWSwLglyVqDqLkkgg9NP5zgcw8ZSqvh3GRAtMC+ypfJfuRe1/IdZcvFOE0cQuStTDjpfQjzVhqp9DK5xHLODwni6VA5/7dbI6MubRkbJmNtD8Rvv5mZWq07jmeeO8FqqzOFjk73LvHivCvHY/FSVmIO5Sm12081BMmdNwwDA3BFwe4O0ojjHGw9MU1+VNQFvsQQb26Wvv5yy/s54s1bh6O2hDsgvpcBun1k2kvcsRawkji2GOSXRETQIBERAEREATFVrC5W4zFSwHWwsCbdrkfWZZBeMMRxPxjUIC0GohB1zMjsT7KP7Eq6vUqiG5r7w3/ANEldbm8IyUeLllIqqCTmVl1AN7j6ai0rnnLi2aouEoFqr3AysgAFQn4QGb5t97Ab6yTcSqsMQQtirWK6ncjUem82eRqOEq4+oaKmq9JQ1WqzEolRtMlJdmOjXboAAN7zF0NW+fPXa/TJbte1cEw5V5aoYOn+Et3YDPUYlmY9fibULfUDad2In0aWFhFARET0CcDmLm7D4MhazNnYZgqKWJHfsNR1M78rj7U6Fmo1AOy6+p/rINRa64bkS0Vqc1Fm9U+0qjcKlJmYqGsTYgG9ibAjWx69J3MFzAai5hTtbpcn+Ug3BOF0alEM1MF9Rm1BsCbXsfPabuHxjU1+HS/kD5dv5zHs1t2Vhlx6eHSXJmq/aUwAIww11+f/wDMxH7UbD4sN9Kn8LrOA/C6Z01t6/7TD/6TS0zKTqNLn9e89jr7PL+hN/p6fYnWF5/Vlz/dqtiL/AaZsBvfM69puYDnrC1VVszIGH5187aspK7+fftILhjYMqiyAAW3J6nU+x9+04+Bo/GqgfCgZrWtqT9d/wCM6h6hblp4OHpIPlF7o19RYjpafUw4OnlRV/ZAH0Amaba5RliIiegTl8f4LTxVPJUW9tQQbMvfKbWv5HQ9Z1InkoqSwz1PHJUT8tphHqV/vBqW+HI6BWAPUkDXr9ZyeM84MuHWjTKqEqLURl0KkFm6aEX+LaWLzhw41HHh5VqMNM5IVwN7HowHTqPSVrW4QcO7mtTVSxIAFyrDS5XpbX9ekwbP8Vrz8vKLsWpRWC4eV+MfesLh6xFmq0wxHmPmt5X/AJTryqOF85Cm/DqCKFAqfd2UbeEVspHnmKf6T3lrzZot+IsoqTjteBERJjgREQDV4k5FMkGxFjf0YXHuNPeQ/m7hq1KxdX1KDQf+S1lJPYrbTyko44SaFULuoDW7gWOnsCPaVjiuINnZqfxJlzE9uhA7nS9vWYvqdk8/DXTSef1TeS3p4rtnHwODq4p/CQMztcNp8o2JOuwlpfZ/wSjhcLloAHMxzOB87KcpI7rcEDva/WVlw3H18RW8Gk3gmqCrOlgRTJvUN+5H5txLswWFSlTSnTUKiKEVQLAKosAPaWNBDtvs4vkZ4iJpFcREQBId9peCz4bML3XX+f8AL9ZMZo8WwviUWUWJtceo1/lb3kOohvraJKpbZplc8q4n8G/TMR+g/rPauo+v6mc7g6eFUrUyVCM2an6C4I9QdLeU3MQL7W2nzU3h4NbGZZMZ3/5mCtUG3nPGV77fwn1Sp21Juf0HpOeEd4PKz5EJ/sX/ALt+u0ycocOLVQW1z1AB/gQkk+W239ZqcROYWOnX6b/8f8SYcgYUN+IAcqLlUsNcx+Y/QD6yfTQc5xj7s4unsrbJyJ7AifTGKIiIAiIgHL5kwQq4dx+ZfjQ9nTVT/L0Jlccbx3jpUpPScsozGwuyHbMp69NtxLZdbgjuLSvWR6LVPFW1m8MNbQgag+hDD3uOkxfVYYlGxL9C5ppLDiyuMHSp0cRRqVCX8Nke2o1DZmPuQB6L5y/eE48VVsGuy2zepFx+lj7ykeZeHZ64elbK4u5NiKYFrtvtbp/tJv8AY7xFKqYnU+I1UVSG3WmUCUgfPLSuf8Qkuhm5SznjHX6/aOLopIsWIiapWERPCIBweZMV4TIwNmIIPopBB9iT/qMrfiuMRKzhUCKfiCrsb9vcHTpaS7jeIFZTTepkxGHYj/GjCwb3+E+XvK94i7LU/FADrdVt1B6j6aep6z53UvffJ54fj5fXOf8Awv18QR1fs5xtM8R8CivzU3au7WJurKVROyg6G+97HaXNKM+zsU8NjhWLXNZxQRexqWJN/wDLt7S85saRxdfBVtTUuRERLREIiIAnx20n3EAq/n3gRpuayLemxzaaZX/MCfy3sCD0I+vJwmNzLc7+Yt9R0/vpLgxFJWUq4DKdCDYgi3USvubeVKdGm1WlW8MD8r3Op/ZYagDexB+kx9ZonzKPRo6fUrCjLvwcfx7/AN+U13rX26f37TmYh8+S5p62IKsq29crWB18p1uXOHDGYgq1dVyjYD5u4ABsfdifKZ0aJN4XZclJRWX0jFw6hUxLqoUnpsOh8hoBufqddra4Lw9aFJaY6AXPdramfHB+DUsOtkGp3ZtSfft5TogTc0ml+F+J9mXqL/icLo9iIl0rCIiAIiIAkW5oKEtSqgWqDQXFz0+HzGklMr7H4xqnF3pMA1JKFN1uf+nVSrUF1Hcgi/oJneqRi6Hl4xyv2J6HifRwOI4dUw7pTTM1NWsrEjM3ZzvbNYkeQE+PsOw1UPiKr3/EKLfuUzM5PoGUH/GO4m7zVhmFdaiEBGH4movmB6dyR5dCZlwvNC0qmFwmFVFq13Rcqj4aGHDXqetRrMbnU3F72F6Ppti8vvn+ya9MtGIib5SEREArnnZlFb7wh01o1R1VlPwm3Yjr5SFcdY1FSw+M28M/tXNrX7bSVfaPmoYjPl+Cqosx+UsNCp87AG3XcdbcGtiEZQtrDpbppoV9J89epRucmucmhBpwxk5/KeE8XiWEAYZKLNUbzyJckdySo9pftJwwDDYgEehn5soVHwz1KlMaopRWN7fiKVF/RSzew6T9GcNYGlTym4yLqP8ACLfpYzV0cvw4Ktq5ybMREuEIiIgCIiAeSJc7cIq1MtRB4iqfipHYga3A3Pmt9bD0kumOsdCT0F/pI7a1OO1nUJOLyilMXjVzZzTX5r2187dLTuctcMqYusK1MChTXTOosb7jKDpfzt9ZkxlQeNh84+JnJXfQsah18stxr5SU8lVvgrJtkqE+zWImLpYRlaos0brWoZRJQJ7ETeMwREQBERAEREASreOVn++uUXLWFU00P5XplVc381urfXvLQqmwJ8jKy41iglelVJNnQqb30cEEXB2YgsP8syfVLMbYYznP8/bZZ08e2YOb6JWnTfNqpyue9xvbpqLe8zfZvwJWr1Ma6qMoyqx8hqdfIDXp7mc7mjiTDDZjTupIABvbuGI3tp7/AMdj7M0r4ksjn/8AmV/Gqa61atlCUz2pjLmI2YgDa4NL02GWt335JtRLjgtgGexE+jKAiIgEY+0Chmw4JAKq4LAi+hBA0PmRKrfDr44qJUCqNTTC6Xt+U3072/4l2cZ4cK9JkJykggNa9r9CD8ynqP4GxFRcS5dakxWp8FUX2IZWB2YbG1vTbUTI11bjLe+nwW6JJracHmClmpZUIUBy7ADckW07W3lr/ZnxENQ+7sfxKNOicp38N6K+GT7Aj2lZ8JoMHqrWVSuUZT0PxdOo951OGccenxY4tiMlRMlRV2yqFG1+lrzjS3Kt4bPbYN8ouuJ4DfaezaKYiIgCInl4AM4HNvGFo0WF/iI0Hlfr6my/5vKfXGOZaVLMFIdl0IGwPYna/kNZWmP4i+Jri5B+K5OltL5V9Bf9fIShqtWoLbHstafTuTy+jqviMtTD3+LKqZj1NlFz63mbhvGFw2OJJ/DqqtyPOw28sl/czj8UxyUhdzYaa72ubbdPWRteK+ILVQFdmC08liCLnfUkEEXuNNJl0qzPxI+C5Lb+Vn6HpuCLg3HQ9x5T7lYcoc0VKIFOt8Sdbflv1S/Ty/nLHwmKSooZGDDuO/bym3RqI29dmdbVKt8mxE8E9lgiEREARE8ZgBcmwGpPlANPieKyBRfVjb26yuuO0V+9P4hut1qIttjlsTvr8QOkmGNw7VqxzkBEKlAp1IHftdg1/IDzkH5kUviXswXIcosNTqxPtt+vafLaq/42qlh8JYL1MVFI+eNYZcRSNM1VQXDM7mwVV3Yk/wAOt5Kvs1xGHOFC4PM9NXKtVdSuci12AOupNgD2J7XrDmXglXEClRwyGpVqOBqdAApuzdAosLkjy6gS7eWeDJg8LSw6aimtif2mOrMfMsSfeanptKUNyItRLMsHUiImqVhERAMdeiHUqwuCLEeUpjnTFVqVXwa5Yuo/DZrfiU73GR/zWJ/NqL9dJdc4XNvD8PXolcXTZqY1DoGLIe4yDMD5gEd5X1FUZrl4+/JJXNxZT4wN0DrUIzKCVcbG2ouNRr5THhapUNnAuGBGx09faZ+J0qeHTLQxH3indrNb4lF9A4HrvYdukyUcJTq00qK7DOoJFwRmF79L7kzClxnPReXPRYn2d8wCrQp4diTUpJlzH8ypoD65ct/O8mUoTh+NqYYlkcFkcMpH7w1BHnl28zLU5S5zo4xQLhKuoyX3tvkPXQg231mvpdTu/DJ8+CpbXjlEniIl4gEhXOnGytRcOhsCuaoV3sQbAEbdL21sRJrK+5x5er1Kpq0KisG1ZG0OYCwKsOmg7bHeVtUpuvEOyajbv/EQ3iOL0sgyoPhUKNB6W0v/AHpPrlyjYM7A66a/rJM3CKlL5MU/+amy6jub2P0nMxL1OtQNv0I1v5zDsg48NGpGaa4ZyuKKtRlV1BQsoN1DXuex09zeYqHBHo1nU+GaYBFK1ywFx89xYadLm82KjsG+I/QkaD0E7eGwNe2j0x53Tb2F+veeRlJR2rpnktuUzh01ygaHTbS9x5G2v97zNheOPSu1FmV/lBtpcaDNcajXadxuBV6o/wCox9FZh9Tt6eU+MByBiXe9SsqLaxNszW6ZBcAAi2+u8kppnJ5SZ5O2vHLLI4ZjFq0kqLswv6HqPY6Tamrw3BLRprTW9l77m+pJ87mbU+gjnas9mRLGeBEROjwTgczVy4SgoLLUe1UjZaarmbMezHKvoxmzxnjtLD6Mw8Qj4E3Lv0CqNT0udh1tOZisSUo5WuXyC46kve5tvuSZk+p61Vw+HDuXH/BNVBt5PEzgvVIsoQWB3JW52G25lc8Ux4bE1mANi51tpb1k45o4kUwdQ3sxsov3b/a/0lZGrUewJY30AG3loNJiaOvhy/Yt85O5y9x/EtW+64GiRVq2z16im1Kku7BdOpO9rmwF5ceEw4poFBJtuW1LHqWPUk6yMfZ5hadOiwUJn08Rl1Jb949ANgvbXrJbPp9JCKrTRTtb3NMRES0RCIiAIiIBVvO32ehi+JwWU7s1PMFFxuaZ2HW4OnpIPwzFVUpsjr1upBB0NrjQn+7y9uK8Ao17l1Kufz02ZG8rlSM3o1xKp5r5Br4e7URUrp3Au43+YKNfYTO1VLfjgsVTwecDxCV6TB6YuhIOZd1OoIJHtp2mOvwXKrHDDKxYMtn+V16i+1w3foO0j3DKNShVzk5QRZks4a37wYCxH+06eH43lrXZvgf4SCCCCPlPbqQfWZUq5Rk3BlpSTXJO+X+f2VETHU2pkfC9S2h/ZqaaFToDbY62sdLBVgQCDcHUEdRKhq4ynnFGuAVbYm4sx6HXY7TucEx33UJRpn4BogZiT/gub3XU2B17EbS7p/UsLFq/cgs0/wDtLDnlpHzzXTVlDo/xblRmynrcbka7gHzAnWo8Sov8tVD/AJhf3G4mnDUVT/LJFdwku0bc+Wpg7gH2noM9kuEzgw/dU/YX/SJ9rTA2AHoJ9xG1ex7k8tPYiengia+KxtOnbO4BOw6n0A1M16/FALWRzfqVICgDdidu1t5DZfXWm5ySOlFs6EjPMPNQo1KVGmA1Spdje/w0l+d7DU9APMjzjjXEc1kCsxHxHKCQva4G5N9B/sZh4SADnZbVHtckfFYbC/a3SYup9WcuKk0vfz+xYhThZZ88HoqCazJ+LU1LtfNbWygnYW6T4oYzxGdhqCdD5DT9d/efHG8cHqeGPlT5uxYjb2B/XykX43xqnR/BFalRJU3JKgqDtZSReYyqc5YXbLMMJbmcHm3mdKtR0ysyq2ljYafDm1179Osxcj8EqcQxAA8RMOmtYoxS46IH1ck22BGl72mXgvBsFWdFq47D2JAFMVFzsSbBVAJNzttfWXVwbhKYamtOkAqKNFUWAvue5J7kkz6bSaWMUuOCrbYbGAwNOii06KLTRdlUWA77db636zYiJplYREQBERAEREASM8ycnLibtSxOJw1X9qjVqBSe7U82U+osfOSaJ40n2MlH8W5Hx1Elq2IOIv8AnbMTptqSSPcyO4MIHZKyJf8ALdlO/TLmt+neXlzZyhhsemWvTBYfK4OVh21G4G9iCJUHHPskq4YNV8RXpJrfKxYeeVBc29NPSZ12mxl5f8f1gsRs8YPgr4jCn8OosM1rADa/YdJ1/iFLI7hj+0BrboLn+MguM4sgXKpZ/wB4WW/mTqSfYfznT4PzA9ZSrrZhsRsR3Nzp6nQyhOmaWUTxsTeCWYLxXTw6gJFvhqNYHuL9T6gT6oUq18p/EHQgWYepOh/jOLguZFT4KrAr0I/J6nqPS9p1X4vkAdGBUjTqGHkB/GVZQmnjCJU17m/Qp4mi4ejiDT/aSxZG/wArG301/jJ9wLmFawCvZany+TN+769v4yusFx6lW0uFe3ytYf6TsZnr38GplOUqyuG2y5QSDfyIklGrupkk+vY5nVCZbUGcTl/mKniES7AVCq5l0+awvlI0Os6mMxARWNwDbS+1+l/KfRfHr2b8rHuZ+ySeMHGxPG2qV3w2GIvSt49U6imWF1RV2aoRqb6LpcG9psjD93qE987D9FIX6CQ/lriNDBr4Fernr1HeozZGHiOzEkgtuALC5PT2naXiD1jYDInf8x9+nt9Z8tq9ZfZY2m1Hx2uCzGvwHShTqlhq/wCZiSQo66nr00nziqlapcoBk6Kdz+8fTtMeI4epIyjLbppl9xNinWCLdiABuTKDl5XLLGzjky8KumjXvub9Sev1mjzFxwi1Kkdd3YdOuUefecfi3MTs1qV1Qddif6C3Sa+BwFWohajSYre17A6+RJF9feXaa7Gnhd+DnbHOZHwhqgMKFJ6rm5sLG1/zNffWRpvs2xuKctVXKzG5ZtN+/l5a2nbH2X4ivU8R8RWok6kggemisdtNNJOeWOSqeEs33nF1nHWrXqFf/jBC29QZtaPR7Vu5T/j6ogutzx4MPJHIeHwC5giNWO9Q3ZttbFtgeyge8l0RNVLCwVRERPQIiIAiIgCIiAIiIAiIgEW45yFgsUxaph6YY/nTMhOu5yEX95DeZPs48NQMM5I/YZSFGmlmF7n1v6y25jxFBXGVhcepH8JBdQprjhncZtM/N2I4I1CoPvSLb8oNSnv3K3uQO1pvVqDlfE8N8h0DZTY+QNrfSXhS5awqEtSw9FH/AG/DUm/e+9/eR/mTlLGYhvw8atJTuxplmt+6MwVRftr5iUbNJZwlz8kvm38iaNq8lMY7Kg+M2JG27EdlH8zYSU/Zvwitj6iMylMHhzof/LUB6n85B1PQaCSzg32OYSm2fE1auKe9znOVSf3gpzHzuxvLBWktKnlpIAqD4UUAAW6ACWI6WMVmfJxK1t8EV5i5cwqXrB/u4XWply5SvXRtFbzHvOPQx64vEhMWtSnhlsFpvcF2IBVsRf4shBFh6X0na4VgamNq+PiUdKFNvwaNQFS7j/u1VIvYflU9de07XHeE+KMyKpqAZRmJAYHoxAJt12795Wensn/n2rPaj/f6/Q6Ukvwt/uQfmnCeBWKgfBoVuLi3lcdNpr8O5jVDZwR6Wtf66Swv/R1qYdKWJtVKqAW1BzAbqb3H19byPYr7OqLG61qijscp/kDI7vTNz46+hJHULycXiXMjDRKZUMNGf+Q2OvrtOLh/GqtcU3rE7kAn6FRYf7dpPMByhVw4H3fGVN7lKqK9Nh2yixX1BkmwefL+IEDD9gkg+YuAR6a+s9p9LjHvj798nktT7EEwPJ/iAHxwNLlAAWXTY2b+k6nDfs+w9HWnWxSsdSUr1FFzvZQbfxkpq4dG+ZVPqAfpMs0qtPXX+VFeVkpdmtgsJ4Yt4lR//cIP62v/AMTZiJOcCIiAIiIAiIgCIiAIiIAiIgCIiAIiIAiIgCIiAIiIAiIgCIiAIiIAiIgCIiAIiIAiIgCIiAIiIAiIgCIiAIiIAiIgCIiAIiIAiIgCIiAIiIAiIgCIiAIiIAiIgH//2Q=="/>
          <p:cNvSpPr>
            <a:spLocks noChangeAspect="1" noChangeArrowheads="1"/>
          </p:cNvSpPr>
          <p:nvPr/>
        </p:nvSpPr>
        <p:spPr bwMode="auto">
          <a:xfrm>
            <a:off x="6350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7" name="AutoShape 15" descr="data:image/jpeg;base64,/9j/4AAQSkZJRgABAQAAAQABAAD/2wCEAAkGBhQQEBAUEhQUFBUVFBcYFhgXFhcXFxwXFhUXFhcYFBkZHCYeFxkjGRgVIi8gIycpLC0sFR4xNTAqNSYrLCkBCQoKDgwOGg8PGiolHCQsLC8tNSw1LCksKSwsLCwsLC8sKiwsLCwsLCwsNDQsLCwsLCwsLCwsLCwsLCwsLCwpLP/AABEIAMMBAgMBIgACEQEDEQH/xAAbAAEAAgMBAQAAAAAAAAAAAAAABQYBAwQHAv/EADwQAAEDAgUCBAMECQQDAQAAAAEAAhEDIQQFEjFBUWEGEyJxMoGRFEKhsQcjUmKCwdHh8BVykqJTY/Ek/8QAGgEBAAMBAQEAAAAAAAAAAAAAAAIDBAEFBv/EACoRAAICAgIBAwMDBQAAAAAAAAABAhEDIRIxBBNBUSIyYXGB0UKRocHx/9oADAMBAAIRAxEAPwD3FERAEREARFhAZRFhAZRYWUARFhAZREQBFgla6k6SZiy43QNkrK5MDW1CV1FyJ2dZlFzuxgC+m4gFLOG5FgFF0GUREARFhAZREQBERAEREARYRAZREQBERAEREAWFlEAXy54C+loxbCWO02dpMe8Wn5woybS0dRuWVzU8QC1pBuWgxzBFpC3NcikKPpFB08/8zHPw7fho0i6oeriWgN9gHT7+ykvtgAvPOwmw3J7LnNHeLGPxGhjjzFvfgfWFGYjMXlsGBa8bd79FxYrxXhziHUXOgt2JHpLhHp7xLbqh+KMxa6u92supwNLdTj6u3AbttzKx5M6vRfDHZ6AM5ZTDiXj0gkiRNu28qNHj2QQaRbPwlx/soLKstY7B1XvOl9RsU7bbGdPALrT0lcuK8xwph5aIaWu9IuJtcXMG423PVZs2bNS4fz/csjCF7NGaZviXmvVFQRTEsoh2lxFpd332kG/ZXzwhmxxFIF8yI37iY+XfiFBU/DVDFnU3VTaKY1kabnaRIsTHHQrOW4s4d+ikD5bOXXJ7lSwY8iycpfv+RklBxpf8PRQV8mqFWq/if0CNyuXA419SoIJN16XMyUXIFZXxSFl9alYRMosallAYRZRAEREBhFlEAREQBERAEREARFglAZRc+GrFxK2VaoaJKjy1Z2j7Lly5hitDJBudoie8Tb6rj/1AVBLXAjqDItZcea5rTa2PMa14BtImCINuRt9Fny5WotosjDez4yzIQ3ECu53rhwho3kBsOdu6A2w4KkcyzoUauHpaS41nOAOwAaAXE+wv8iovL8xpiBTq6wGSZO2qDzt+FnKn+KfFhrV6PkAu0io2djL9IJbzGkEbDdUY5pQJuNyJzJKzBisxqDd9QNHSAS4kfVv0UhmOYVNNPyy1pJcJcJluk6oHP3fqqRlT8QKdV1OAGPl4trgkcHgSL9XJjs8e+mPWLBzCBcy6I0kb7Dgqifka4lqx3sicTjCKji4h1Q6jHEAEyZ4Lj9IWrAVQ5xNU63GSJs0XguPUA2HFtl0ZHkLq9QtkOqPBkcANIku3+9otfYjquTMsurUsWKT4izgWzocCLFs+8dR7KMYpk26LxgWAsDu1v6+6reZ1y6oR3XdTdXc2oKJbFEQWTDnQJcfkAe0KW8J5OzFlznWLNJP8QP4yDur45k5cUVOFK2dnh/Au0NYZDnODQZ2hhqEEexP0WjPctYA+C/W0kWLg0EdYt9VasTR8ppFMgOD2OaSJ3bpM/IO+qisRmR8hgLQfVBABLtnEuvuZElJTjB03tkUnLaK3XzOk5rKc+oRqi8GwI+pVi8MU2sI0mQ4bleU5219OGGmR6nEOIIcQSL9C23TcldeDzR7CwhzhAFpO/wD9UMOacpb6LcmJKJ7wagAVQ8R+Nhh6gpsaXvIJtMAbS6L+yUM/P2dmtw1lt73+fdVTMsTUFd1SkwvimNQLZtO2m+prhayvz56XGD3/AJKsWK3b6LPkXjD7SQI0u6X+e4/y6udAyF5h4Qy4+aaga5gcZgtLTcC0H5/UL1CgIaFLxJTlF8/kjmUU/pNiIi2lAREQBERAEREAREQBEWuu6AuMGxa6nfZctDGSbrrcA4KDfJHaoiXY9uGphzr6p0jtJ/CIVax+b1MRUc8McKbGENbqgnVIBP8AuOkdoWfEmLe3EUQ8/qqYDXAN3bcPf1Ag0trfGNxfqdjqQxVFgIDC0mT7ua1v/LV/wC8rycz+xdGvFD+pnFRx/wBkwtPXEn4YNpc5xId+CpuIzmqSW1iBDiewEAQFP/pLwn6hlQG1J4m5vrOktA2ki/s09lRfOApNDgHFjAGnpJAnueR/YRTF+pBNlq03RYcJ+ubS5FyZF3AA/F2tEe+8roxL2tc1x+JsBrW2FuXR+X+CGwmbGiPSLvbpaehLnEkD3kLoGI8toJLdZNwQSY6npeLKDjKyxVRI4HGtbXBcC51SQWsjVpcCHTewgndfQo4elWDSCGO1yCTLS67Q4NMxE83joZUTTxz6VTzWj19TaZ2vOyYbU/ECrUbrbLZiQ0ACCLdAu+nFbV/6I2yQw+GFLEB1B5YSQ1k8MMji8Df68mRJZxgH1qrC+GtpgAQ0tJIAEwdhYfJdtE02hzhTLW6yRMAiA2+kCYsbT+a34hrywubSIdYtg2j3MSrLp37lfZF5hh20GipoBLwWklxEl03DWnpwek3UpkMYanpbIc4BzjyeAJ6CYjuq/mmIcazXO1sIIkOadIhzT6RdouIWM3zRgYGNcWgwS5u1njTebXUMc+M26JyjcUiy43NHPxDWudphsjuQSL+xXy2toqg1IGqS28gkjTP1N/8Af2Vby+mZFQuc9wsGkXgCfbr+am8Zgn04LmAAlrRyAXGSHdIB73kKGW5StkoUlRG5lmga4PqhrqY1iOYhxLo5A0u45UNkuKZiHHyaI+96nXkTBLBMwOCdypnxJkr34VgaWgw4hokSTTLBp62O5tsJN1T8jzdtF7aQ9DgNJniDJHuFKEn6TUezrS5Jlp8R4pwcBqaJDNMAuAB8w2DQSNhYdYWnwxj4reV6iSw+p4h3pl1gCdIubX/kobMXebUJLoY306iQ48+mm2QXuP0vJICmcmdSwrPMcGh7hDQPU4DnU7lx7QLCFZ4+OmjmWX0tF2wdbS4FWLDZk0jcLxnG+JajydJ0jsuzIcdUfUEucR7r1YyowyR7HTxIdst6hsjq2g7qZVydlTCIikcCIiAIiIAiIgPitVDGlxsAJPsNyo/G5vRDAfNpwSADrbEm4vK3ZxVLaFUtBJ0GA0Sb2sOY3+SouY4Cg/BHSNTzoax1xBAhuvpfnkuWLyPI9NpF2PGpKy1jstecZk+jhqjqfxjTBiYlwBMHsvMssz+thnEAvlovTcSW2NwBwNOqCOgVzyvxazEU3OaBraDqpuN+xB5HeFWs3KLrsseLi99EBXx761XVVjU5oERAhp6cXkkdlGeMS+th6dWmfVSNwNyzcT103Ps4rS/P/MeDtpe4gSPvED6QB7EL5OPaylVkiDScwGTclvEcnZedUuak+zVria/FedPxGDwYFOp5bfVUqEGHVXAtsY2En69lXsOXn06ZuO+3Ajforfg8XWxeBZQaxjQ1oZqcYMAt+6G3+7cmOYC5KnhGoNRp1mvaATABaZbuBE78e4V0ZxjcetkOLezkyCg6i91V4NQM3a7axJaL7OufquzF4inXfDGlr3SNNiP3b/tWUVWw7hUpteDSa4Q5zg8CQCQ2eXHf+ykm0xhnBzGOcRy4N0/QT+am2vcJfB8twz2yHNJHcXEdJ2KnsqxgpU9BaQQ7ba0CJBE36rnwHi2q5wFSkyoz70NAt7kw2/VWxmXUsTTbVpEGwkSCWnoYJiExwblaZyclVNG/K85aAIpt+kldbPElAa9YLYMH0OiYmAYi4hQ7aOi0LRXlh1DYwHCJ2mCQbW9uVoyOUY2imKTdM58zzhlVxIaWtIFpB+e3Ycqv4xlOoXmNMg/AIuOoJMg34tKlccaexBEz0JPSwjTv/ZQ0N1w13W5t29pXntt9mpJLolMPj6VLynNlwZ90xMgSNRAAMOnpYcLpo+JKdVrqBsXAiQ47nYxcTMbAqKoZZUIDwIB2kiCIuBa64cNlbBXBdIh0nYX3iDtKi0vc6iw08a6pR1GQQ06j+yWiSBPt+EDlUbxNkxfWoQdLi5rS77xlup25E+qfxVzy3NmOq1cM2B5jvYBsio/fr62qNzahNZo++awrO3kNZq0AciS7bozsowbhKyT+pUSGHyGn6CGtpuBdpDgHGWthvqm5J97jlas7wTahc4Fxc2nqcQ0PEXIEkHSTb5E9FH4fNKutjKg0hxbpqOEMad7E2cbm3e+ym6jmspuDNpBtpJN73d8Rjudh2VLcotNsmlZSKtnuBEQdiIMcWPZXfwhlpDdRCqFXFF2Le51mmG6TJs0yCZA9X8IgGF6Bl2d0mtAtZe5hbaVo87Kt6LZk1C8qaVSw3itjYa0KyYPGCoJC1xaKGjpREVhEIiIAiIgCIiA1YmnqY9vVpH1ELzXKa+hz2POoCWvafibEgteORxI/BemVqmkTBPYbrzvxflzfO+0UngaviE3DmgCTEwCIvHzXnedDlG/dGnx5U6OHOMra5zdLgXD4HSDLTYtf+8BMzcgTvKqtDL6msNb6H7TMc7e+4jrAV3wmaYeo0trEsftriIcBILXNEEje/RV3PSQ9zgWPFhLNtTQDIO41Atd8yOF5WOUkbXXRxZlWGH1llIllSGudE6Xt5Jgga5mLTB6rVlmE8yqRsxxGkEyAZb1HQErtdiQfPpvEisxwvw6JY6ezgDPZRuW19G4cC0aSDB9XJA6X/BX3cfyQ9yx4XNJfUcSSTq0ckguAEDs2PoF808whwBMDUduvJH05XKKTXt9GlryZ1Bom3Jcbkbrlw+aOILagIe30uaWmZ7GLcXVKhy6J3Rz55l1atVYGjVoc5gIs0ereOJMkn+gX3RyjEfCC628G3yvBCnvDmFeB6lPNpr0vRtIzepRA5fkLwIqPJ5gEETxMjcKdwlLyh6PT3G59zyuuhgy7YLoZlznbAq2GKMeiuU2+zno1hql4lTeEy2k8TEyuWhkjnb2UvhcAKe0q5IqbKxnP6P21DNF+jq10kT2O4H12XNhf0bNAl9W/RjRHzL5J+gV6Xw82Kg/Hh3RJZZdWef5hVNOmcPYtaZBJvMRsBYxNx2VazPL6paaga5wDTcgT1u0QXCee5srN4hwAL31AdrwZj5xeFpxWcF1AsaGshvpMki4iW+ntzAssGaEIPbNMJSa0iiYdj6L6WJY9ogg3OqDsZFpFzzNldvE2TNFPzGOBqvLSKjjZznEAgydMaZIiwgWhVvEYKm1raNhq9BJtoqCwd+7JBBE9O6Zb4PJ8wVHua0D0gTBYLugmYFotPNxsq5yhFbJx5N6N2L8SeZTa1jRDSBT3BcaRadXH3nC0zDSFoz/MazT9pp1Gtc9+gt9IJaWjS4cSDN7G43UjnWQ//icaDHEsdLdhDADMfvXv/tVPy3xVVoCq2CWj4bm3X3lUwjzfKO/wWOkqMYHCVK5cWjUZky4Akm9pNyt2HqOjUJgGDBU3lGLdUouramUy4GCGtDZEOJfETY78X3UJldXWAAd4J/PfpK9DHNz/AGM048S1eHaRe4GR7POmfYlenZViWtDWQQTtIt8jyozwhlbThYczfnnqCDwQdj2Up/o+rTrgFjw4aTYlk6T2N9uy2RUk0ZnTJRERaCsIiIAiIgCIiAwQuDPNIw1fU0Ob5biWmwNifl7qQXHm+BFehVpmSHsIsYO1oPBmFGStM6uzy0YdtJ9NpdqDmw4gCx4+f8guTFUWU3EEuex7YeJuIPoLJ2ji/ZfVGuHUy10hwJjf4h16XsVyZk3XTLgbSGkGxmJIIOx/qvm1F8qZ6tqjjfQD36Q4y2IPECRJ5E79lxYJpNSvaXl3uYaBLR+Y6wVL+G8pNapJs0XJN5i5j5Dv8131/Dz3kOpARaLgWafiBixtyeQtii+kUuSRGZW90wCIJ5235P0UhjsQ2m/zHwHGxbIJtawHwx0K6G5dSc9zTUcxwHqhoaZ1QRFwDySLbQF8YrwfTdSe5tao6rNpb6Dfk7i3KqTUJ7ZOW4nbk+ftqnTsVcsDkRdBcRC8YqUn0KkSJHLTI+RXs3gbOvtGHAIMtsSV6mJqRjmqLDRoBogCF9wsotVFAREXQasTWDGOcdmgnpt7qqZd4wp06VVmLrNbUpuI1OkNc1ziWQY3ggR2U34ppasHiR/6yf8Aj6v5Ly6rSbVDTUGpr6Ya8SROh3MX4b9Fg8rM8Ul8GnDjU0yYx3iPDvcW+YCHyJG17b8b7quMzIAvY47SGu4B7joVFZ/4f+yYmh5Qe6lWPomZa6QCwn3Iibx7LqzfDso0ml501QwyJ4+7sdLwQQAf3QseWSyJM0wXEzReHEudPpDTEyC9gZqLpJIDhLiJi1la2NO2+om14G2pvaTDY6PaeLUjJngMc1xufU03EgRHuCCQr3kmJZWex0tIa0NjcyGBxkb3c5sT/wCJY8sKdFsXqyVpE06QD2t0cuLthPqMAkD8FWfE+SYKjUY6m2nqAc0Btt271GjfSeYnjchd3iZ1XDVmPNQuaajRodAaz71okOMCzjsfcRV8ry8F5DAXufUJc5273OdMuP8AL36qtRlju9Mkqlsh/E+MczDeSGwHtJaARMOc1kmNyYPMWXDhi6npMESARIIkdR2XfmuYUXZg59RwexrmtDQfSWttAv8ADMmO5XdUzyjiazNbgGTZo/ZFmtDR9Nl6WObhFKvyzPOKk3slcp/SHiKUNmWr1rIcca1Bj3bleTYbIaJxeHawPh/qe0kGAD03aJkAG9l65QxDGNDWCwFlvwT5LkujHkjxdHci0MxIK3rTZUERF0BERAEREAREQFfzrwZRxLzUlzHuiSDIMQLtNtgNuirWe+Ey1hYDA1AucQbtH94Xoq4M5eRT+FzhNwPyPb+izzww+6tlkZy6s87fh/Kpy0lrWs9BLdwbCY7xftwu3wzSPlF17ugTIs21p7yteeY1/qYZa0QNPbcX3IkOEd/rYcjy6aTA0yA0X6yFlxLlP9C2TpFPOGNCrXa9stLvMHGpskkSORqn+EzKmMHnZYNTSXMPIMEA29QiJ41C3UNKsmO8Mis0AuggyLSLgtcCOQWkj5qj/wCl1cLUqMcCG6vS4g6SQDdp7tLrdo7LN5Hjyi+S6LseRSVMx4pwutrnkFjmguuAR1g6RaYtI+ak/wBGviTXNFzQDwRytWFxTxTsC4ObBAEnSbER03/yy+fD/h5lMte3W1zbOnqN46jme6s8NvojmSPSkXzSMtHsvpeuYgiIgOPOaWrD129aTx/1K8mwYJY9vSHj22M/L8V6ZnfiFmHqUmOgh5OrqGxuBzfjovMg40cQWFrmgk6TBbqbO+1xYLy/Nal09o2eOmi3ZWzzqADS2x1u1CYIcHCOl7zxConiGk15e2ATTcW9ZYTLfoDH8JVoa3y6LTSfpdMu1GB5RjTb9rYe4PuKxmDx5jXO2f6XRNjMtO94uP4l5cPu0a6K7jaPkiiBf9Xqg3+Ko6AO2nSfmp/D+Lm08MWMaRXdDXENAAaANj1mZPcKLzJhfinhuwnTx+rpskf9Grhw2Y6nu0sbqgCeZs0kA22kydo7LY1zWyrplgxudvxADq74awckNaJtJPU3XDn1epUoihgPNqEE+e+m1xBkQGAhuqB6pNge6+6OFfVa6sZLWHTh2EAh1S01HACHFoI4iS0bAzd/B9Ong8G6k8anO9UsaC6YEHcXjn84VcXjjK5P+CcuTjpHlTv0X44UTWIp6WiT+taCP3e7uIBmbLX4J0MrBzhMX63m34q4+N8LVZh7vLGV673aA7YGXECLCbExyfrGeEfD2p7dIt1WzFKWaG3p/BnnWNno3hLKQ3XVcBrqEknoCbAewhWwMXDl+H0NaFK06UrdGNKkZJO3bPvCU+V1L5Y2AvpWpEQiIugIiIAiIgCIiAL4qzBgSY2X2iAoviPKn62lo1W2jpMi/O3+BWbw3hDSw1NrviAIPyJj8IXe/Dg/581sAhZ8WFwk2yyU7VGV81KYcIIBHQr6RaCs4f8AR2D4RHssNyzqfZd6KPFHbZ802QAOi+kRSOBERAef+IKnmVK+qCWVQG7GGtOkgR2JJ7grfj8sp4jDN8xs6SAy8EanNBgjsvnOcC1mJq6XAh0lzemq7h0m/wCI7L5wuNJDKZBkVCXcSKerX/3BPzC+czJ+q/1PTj9ioqrcTVDRRqB0sqPYXQ4O0zra5w5EEmP3j0URmFIllRrAahDZimJtuJgWiJupXO8Sa2KqNLeQZ5gFvTjTK2Uq0F0WHp2+a61xqRJO9FTxFDGGCKFTU+k4elskgiDZsxDXR/EOq4sNlNVplwLZBkfe7yDEW/O8SvQqWOcPSD2JHABkfPZQWcZgG41rXyWOa128FzWWjt6vyViytqkiPH3bO/AZg0U2NbTIDAGy6DHpDjYbkkzJtfY8TeUPlvwvMk7DrzJ3tJ5vCjDjGYnU300wAdAaI0kgjUDaXQAJ7jgQtOK8XHAU2kta+pqgX9OiPVI3F9txcjlYHjc5Ulsvukcf6UHVHYmgwPLmNpk+WQ1vlku0/d3mOZMBRnhvP34OsyTNMn1DiDv7Fd9KozFufVHqe/1EOIBIOxB2I3FpiNguPOMr0EamD+Fx3NheIPW269PDl4VBmaeO1Z7RgcS2qxr2HU1wkFStB9l5t+jjFVK1B1FtY0zRN2+W1xhxJsTxPZXzA5Y9jg413v6hwAH0bAHH0XqRlfSMDVHW6pUM6WtHTUb/AEG31WrK8y83zAQA6m/S6J3gHnsR9V3LXToBswIkyfc7lWU7OGxERSOBERAEREAREQBERAEREAREQBERAEREAREQEJnWReYS9glxjUOsCJB3B2/zer4rLqtGo1wbUcwj1EhwDZGl2oxBNmXA2bt1uGY562iH+l7tIk6RMRuT2HKh82xpq0g4tJbpkG2kEgEl1/uj32K83yMWNtyXZqxzklXsUx2ZUy5w0EkbvHN4AH+fdXHTwdXSX6TSadtUAls2NMbu5/ryurIxRaXvcBqJcWtIs0GTqM2JMiAfc8A9+Kx/mzpcwy7czJjaSRf8rrzsmW/Y1QhRDiGCddrQSCJn8PxUVTyf7ditUQ0AM1D4iByOlzzwOVdDgMPXoFrixjmmYEGSLgt/p3KjshwuJFaoynoAb6dQAMdYIMO35lcxKU74dnZyS7PupgvsNLToY7XLPMDSSwG2p4aL3na5v0hZ8RZYBhqTg4VGH1axDmukQZ6gjebyeFI06XlekSYNOm4WE+quHTPIaGncbBa3ZdTqOfRb6SIdpAA1HTGoMPpdufh0ukRJhVpVd9kHKzz7LnNw1ZjXtnD1HaS0mdDnfeaeLiexCsmc4E0jY+aw7hxGoWBs7ke9+6iPE+BLGlpAlxBBE3udp5/ovRPC3hcYjCUzidYdAkTBgbQYkbLXjxyzVKJx5FDTK74AoH7Yx9EuAcHNrMI2bpJY4+zoAPdetMbAWrC4JlIRTY1g/dAH16revXxY3CNNmGcuTsIiK4gEREAREQBERAEREAREQBERAEREAREQBERAFzY0+nn5ex7hdK+KrJChkTcWkdXZBVqTaY8x2qCCTuYk3t1PPsV8YLKaeIw4c0kBzHtZEgAGWtB5MfyUo3Kh6p2c7VHed/wG0LZleA8ik2nOoNmLQYJkA9fdZceJv7kWOfweUnwfWovAezSbeqNTDzuPbZdZyaBvpn5iL3byf9u47r1ZaqmGabwJ4MCVTPwLdqRdHyX7o8/y7wmahd5gIF5dp0ztds894jdWjBZY2i0NYIj6k8k9SpN9MrXoJV2Lx44+uyqeVz7IHNsi812ph9UgkGwJAIBnjc/ODwoOt4Vr9DMemTcOF51baTA5sZN9l6BSw/JW8tlQl4UJu+gszWip5d4XcYqYotqVBGm1hH7RHxu7nburPhmx7L78oL6AWrFhWNUiuUnJ2zKIiuIhERAEREAREQBERAEREAREQBERAEREAREQBERAEREAREQBERAFiFlEAREQBERAEREAREQBERAEREAXxRdLWk8gfkiID7REQBERAEREAREQBERAEREAREQBERAEREAREQBERAEREAREQBERAEREAREQH//Z"/>
          <p:cNvSpPr>
            <a:spLocks noChangeAspect="1" noChangeArrowheads="1"/>
          </p:cNvSpPr>
          <p:nvPr/>
        </p:nvSpPr>
        <p:spPr bwMode="auto">
          <a:xfrm>
            <a:off x="6350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827584" y="2249488"/>
            <a:ext cx="7560840" cy="4608512"/>
          </a:xfrm>
          <a:prstGeom prst="rect">
            <a:avLst/>
          </a:prstGeom>
          <a:blipFill dpi="0" rotWithShape="1">
            <a:blip r:embed="rId5" cstate="print">
              <a:alphaModFix amt="64000"/>
              <a:lum bright="16000" contrast="18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1700808"/>
            <a:ext cx="8352928" cy="738664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100" b="1" dirty="0" smtClean="0">
                <a:solidFill>
                  <a:srgbClr val="000099"/>
                </a:solidFill>
                <a:latin typeface="Cambria" pitchFamily="18" charset="0"/>
              </a:rPr>
              <a:t>Конкурс представительных органов муниципальных районов и городских округов </a:t>
            </a:r>
            <a:endParaRPr lang="ru-RU" sz="21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5536" y="2348880"/>
            <a:ext cx="3744416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2000" b="1" dirty="0" smtClean="0">
                <a:latin typeface="Cambria" pitchFamily="18" charset="0"/>
              </a:rPr>
              <a:t>На лучшую организацию работы представительных органов</a:t>
            </a:r>
          </a:p>
          <a:p>
            <a:pPr algn="ctr">
              <a:lnSpc>
                <a:spcPts val="1800"/>
              </a:lnSpc>
            </a:pPr>
            <a:endParaRPr lang="ru-RU" sz="2000" dirty="0" smtClean="0">
              <a:latin typeface="Cambria" pitchFamily="18" charset="0"/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2000" dirty="0" smtClean="0">
                <a:latin typeface="Cambria" pitchFamily="18" charset="0"/>
              </a:rPr>
              <a:t>-</a:t>
            </a:r>
            <a:r>
              <a:rPr lang="ru-RU" sz="1800" dirty="0" smtClean="0">
                <a:latin typeface="Cambria" pitchFamily="18" charset="0"/>
              </a:rPr>
              <a:t>Нормативно-правовая база</a:t>
            </a:r>
          </a:p>
          <a:p>
            <a:pPr>
              <a:lnSpc>
                <a:spcPts val="1800"/>
              </a:lnSpc>
              <a:spcBef>
                <a:spcPts val="600"/>
              </a:spcBef>
            </a:pPr>
            <a:endParaRPr lang="ru-RU" sz="1800" dirty="0" smtClean="0">
              <a:latin typeface="Cambria" pitchFamily="18" charset="0"/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800" dirty="0" smtClean="0">
                <a:latin typeface="Cambria" pitchFamily="18" charset="0"/>
              </a:rPr>
              <a:t>-Эффективная организация деятельности представительного органа</a:t>
            </a:r>
          </a:p>
          <a:p>
            <a:pPr>
              <a:lnSpc>
                <a:spcPts val="1800"/>
              </a:lnSpc>
              <a:spcBef>
                <a:spcPts val="600"/>
              </a:spcBef>
            </a:pPr>
            <a:endParaRPr lang="ru-RU" sz="1800" dirty="0" smtClean="0">
              <a:latin typeface="Cambria" pitchFamily="18" charset="0"/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800" dirty="0" smtClean="0">
                <a:latin typeface="Cambria" pitchFamily="18" charset="0"/>
              </a:rPr>
              <a:t>-Участие населения в осуществлении МСУ</a:t>
            </a:r>
          </a:p>
          <a:p>
            <a:pPr>
              <a:lnSpc>
                <a:spcPts val="1800"/>
              </a:lnSpc>
            </a:pPr>
            <a:endParaRPr lang="ru-RU" sz="1800" dirty="0" smtClean="0">
              <a:latin typeface="Cambria" pitchFamily="18" charset="0"/>
            </a:endParaRPr>
          </a:p>
          <a:p>
            <a:pPr algn="ctr">
              <a:lnSpc>
                <a:spcPts val="1800"/>
              </a:lnSpc>
            </a:pPr>
            <a:endParaRPr lang="ru-RU" sz="1800" dirty="0" smtClean="0">
              <a:latin typeface="Cambri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16016" y="2348880"/>
            <a:ext cx="374441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2000" b="1" dirty="0" smtClean="0">
                <a:latin typeface="Cambria" pitchFamily="18" charset="0"/>
              </a:rPr>
              <a:t>На лучшую организацию деятельности молодежного парламента</a:t>
            </a:r>
          </a:p>
          <a:p>
            <a:pPr algn="ctr">
              <a:lnSpc>
                <a:spcPts val="1800"/>
              </a:lnSpc>
            </a:pPr>
            <a:endParaRPr lang="ru-RU" sz="2000" b="1" dirty="0" smtClean="0">
              <a:latin typeface="Cambria" pitchFamily="18" charset="0"/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800" dirty="0" smtClean="0">
                <a:latin typeface="Cambria" pitchFamily="18" charset="0"/>
              </a:rPr>
              <a:t>-</a:t>
            </a:r>
            <a:r>
              <a:rPr lang="ru-RU" sz="1800" smtClean="0">
                <a:latin typeface="Cambria" pitchFamily="18" charset="0"/>
              </a:rPr>
              <a:t>Нормативно-правовая база</a:t>
            </a:r>
            <a:endParaRPr lang="ru-RU" sz="1800" dirty="0" smtClean="0">
              <a:latin typeface="Cambria" pitchFamily="18" charset="0"/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800" dirty="0" smtClean="0">
                <a:latin typeface="Cambria" pitchFamily="18" charset="0"/>
              </a:rPr>
              <a:t>-Эффективная организация деятельности молодежного парламента и кадрового резерва</a:t>
            </a: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800" dirty="0" smtClean="0">
                <a:latin typeface="Cambria" pitchFamily="18" charset="0"/>
              </a:rPr>
              <a:t>-Взаимодействие представительного органа с молодежным парламентом и кадровым резервом</a:t>
            </a: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800" dirty="0" smtClean="0">
                <a:latin typeface="Cambria" pitchFamily="18" charset="0"/>
              </a:rPr>
              <a:t>-Реализация молодежной кадровой политики</a:t>
            </a:r>
          </a:p>
          <a:p>
            <a:pPr>
              <a:lnSpc>
                <a:spcPts val="1800"/>
              </a:lnSpc>
            </a:pPr>
            <a:endParaRPr lang="ru-RU" sz="1800" dirty="0" smtClean="0">
              <a:latin typeface="Cambria" pitchFamily="18" charset="0"/>
            </a:endParaRPr>
          </a:p>
          <a:p>
            <a:pPr>
              <a:lnSpc>
                <a:spcPts val="1800"/>
              </a:lnSpc>
            </a:pPr>
            <a:endParaRPr lang="ru-RU" sz="1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600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рые полосы">
  <a:themeElements>
    <a:clrScheme name="Серые полосы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Серые полос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Серые полосы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рые полосы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рые полосы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рые полосы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ерые полосы 2">
    <a:dk1>
      <a:srgbClr val="000000"/>
    </a:dk1>
    <a:lt1>
      <a:srgbClr val="EAEAEA"/>
    </a:lt1>
    <a:dk2>
      <a:srgbClr val="003366"/>
    </a:dk2>
    <a:lt2>
      <a:srgbClr val="EAEAEA"/>
    </a:lt2>
    <a:accent1>
      <a:srgbClr val="FFFFFF"/>
    </a:accent1>
    <a:accent2>
      <a:srgbClr val="DDDDDD"/>
    </a:accent2>
    <a:accent3>
      <a:srgbClr val="F3F3F3"/>
    </a:accent3>
    <a:accent4>
      <a:srgbClr val="000000"/>
    </a:accent4>
    <a:accent5>
      <a:srgbClr val="FFFFFF"/>
    </a:accent5>
    <a:accent6>
      <a:srgbClr val="C8C8C8"/>
    </a:accent6>
    <a:hlink>
      <a:srgbClr val="336699"/>
    </a:hlink>
    <a:folHlink>
      <a:srgbClr val="9A0000"/>
    </a:folHlink>
  </a:clrScheme>
</a:themeOverride>
</file>

<file path=ppt/theme/themeOverride2.xml><?xml version="1.0" encoding="utf-8"?>
<a:themeOverride xmlns:a="http://schemas.openxmlformats.org/drawingml/2006/main">
  <a:clrScheme name="Серые полосы 2">
    <a:dk1>
      <a:srgbClr val="000000"/>
    </a:dk1>
    <a:lt1>
      <a:srgbClr val="EAEAEA"/>
    </a:lt1>
    <a:dk2>
      <a:srgbClr val="003366"/>
    </a:dk2>
    <a:lt2>
      <a:srgbClr val="EAEAEA"/>
    </a:lt2>
    <a:accent1>
      <a:srgbClr val="FFFFFF"/>
    </a:accent1>
    <a:accent2>
      <a:srgbClr val="DDDDDD"/>
    </a:accent2>
    <a:accent3>
      <a:srgbClr val="F3F3F3"/>
    </a:accent3>
    <a:accent4>
      <a:srgbClr val="000000"/>
    </a:accent4>
    <a:accent5>
      <a:srgbClr val="FFFFFF"/>
    </a:accent5>
    <a:accent6>
      <a:srgbClr val="C8C8C8"/>
    </a:accent6>
    <a:hlink>
      <a:srgbClr val="336699"/>
    </a:hlink>
    <a:folHlink>
      <a:srgbClr val="9A0000"/>
    </a:folHlink>
  </a:clrScheme>
</a:themeOverride>
</file>

<file path=ppt/theme/themeOverride3.xml><?xml version="1.0" encoding="utf-8"?>
<a:themeOverride xmlns:a="http://schemas.openxmlformats.org/drawingml/2006/main">
  <a:clrScheme name="Серые полосы 2">
    <a:dk1>
      <a:srgbClr val="000000"/>
    </a:dk1>
    <a:lt1>
      <a:srgbClr val="EAEAEA"/>
    </a:lt1>
    <a:dk2>
      <a:srgbClr val="003366"/>
    </a:dk2>
    <a:lt2>
      <a:srgbClr val="EAEAEA"/>
    </a:lt2>
    <a:accent1>
      <a:srgbClr val="FFFFFF"/>
    </a:accent1>
    <a:accent2>
      <a:srgbClr val="DDDDDD"/>
    </a:accent2>
    <a:accent3>
      <a:srgbClr val="F3F3F3"/>
    </a:accent3>
    <a:accent4>
      <a:srgbClr val="000000"/>
    </a:accent4>
    <a:accent5>
      <a:srgbClr val="FFFFFF"/>
    </a:accent5>
    <a:accent6>
      <a:srgbClr val="C8C8C8"/>
    </a:accent6>
    <a:hlink>
      <a:srgbClr val="336699"/>
    </a:hlink>
    <a:folHlink>
      <a:srgbClr val="9A0000"/>
    </a:folHlink>
  </a:clrScheme>
</a:themeOverride>
</file>

<file path=ppt/theme/themeOverride4.xml><?xml version="1.0" encoding="utf-8"?>
<a:themeOverride xmlns:a="http://schemas.openxmlformats.org/drawingml/2006/main">
  <a:clrScheme name="Серые полосы 2">
    <a:dk1>
      <a:srgbClr val="000000"/>
    </a:dk1>
    <a:lt1>
      <a:srgbClr val="EAEAEA"/>
    </a:lt1>
    <a:dk2>
      <a:srgbClr val="003366"/>
    </a:dk2>
    <a:lt2>
      <a:srgbClr val="EAEAEA"/>
    </a:lt2>
    <a:accent1>
      <a:srgbClr val="FFFFFF"/>
    </a:accent1>
    <a:accent2>
      <a:srgbClr val="DDDDDD"/>
    </a:accent2>
    <a:accent3>
      <a:srgbClr val="F3F3F3"/>
    </a:accent3>
    <a:accent4>
      <a:srgbClr val="000000"/>
    </a:accent4>
    <a:accent5>
      <a:srgbClr val="FFFFFF"/>
    </a:accent5>
    <a:accent6>
      <a:srgbClr val="C8C8C8"/>
    </a:accent6>
    <a:hlink>
      <a:srgbClr val="336699"/>
    </a:hlink>
    <a:folHlink>
      <a:srgbClr val="9A0000"/>
    </a:folHlink>
  </a:clrScheme>
</a:themeOverride>
</file>

<file path=ppt/theme/themeOverride5.xml><?xml version="1.0" encoding="utf-8"?>
<a:themeOverride xmlns:a="http://schemas.openxmlformats.org/drawingml/2006/main">
  <a:clrScheme name="Серые полосы 2">
    <a:dk1>
      <a:srgbClr val="000000"/>
    </a:dk1>
    <a:lt1>
      <a:srgbClr val="EAEAEA"/>
    </a:lt1>
    <a:dk2>
      <a:srgbClr val="003366"/>
    </a:dk2>
    <a:lt2>
      <a:srgbClr val="EAEAEA"/>
    </a:lt2>
    <a:accent1>
      <a:srgbClr val="FFFFFF"/>
    </a:accent1>
    <a:accent2>
      <a:srgbClr val="DDDDDD"/>
    </a:accent2>
    <a:accent3>
      <a:srgbClr val="F3F3F3"/>
    </a:accent3>
    <a:accent4>
      <a:srgbClr val="000000"/>
    </a:accent4>
    <a:accent5>
      <a:srgbClr val="FFFFFF"/>
    </a:accent5>
    <a:accent6>
      <a:srgbClr val="C8C8C8"/>
    </a:accent6>
    <a:hlink>
      <a:srgbClr val="336699"/>
    </a:hlink>
    <a:folHlink>
      <a:srgbClr val="9A0000"/>
    </a:folHlink>
  </a:clrScheme>
</a:themeOverride>
</file>

<file path=ppt/theme/themeOverride6.xml><?xml version="1.0" encoding="utf-8"?>
<a:themeOverride xmlns:a="http://schemas.openxmlformats.org/drawingml/2006/main">
  <a:clrScheme name="Серые полосы 2">
    <a:dk1>
      <a:srgbClr val="000000"/>
    </a:dk1>
    <a:lt1>
      <a:srgbClr val="EAEAEA"/>
    </a:lt1>
    <a:dk2>
      <a:srgbClr val="003366"/>
    </a:dk2>
    <a:lt2>
      <a:srgbClr val="EAEAEA"/>
    </a:lt2>
    <a:accent1>
      <a:srgbClr val="FFFFFF"/>
    </a:accent1>
    <a:accent2>
      <a:srgbClr val="DDDDDD"/>
    </a:accent2>
    <a:accent3>
      <a:srgbClr val="F3F3F3"/>
    </a:accent3>
    <a:accent4>
      <a:srgbClr val="000000"/>
    </a:accent4>
    <a:accent5>
      <a:srgbClr val="FFFFFF"/>
    </a:accent5>
    <a:accent6>
      <a:srgbClr val="C8C8C8"/>
    </a:accent6>
    <a:hlink>
      <a:srgbClr val="336699"/>
    </a:hlink>
    <a:folHlink>
      <a:srgbClr val="9A0000"/>
    </a:folHlink>
  </a:clrScheme>
</a:themeOverride>
</file>

<file path=ppt/theme/themeOverride7.xml><?xml version="1.0" encoding="utf-8"?>
<a:themeOverride xmlns:a="http://schemas.openxmlformats.org/drawingml/2006/main">
  <a:clrScheme name="Серые полосы 2">
    <a:dk1>
      <a:srgbClr val="000000"/>
    </a:dk1>
    <a:lt1>
      <a:srgbClr val="EAEAEA"/>
    </a:lt1>
    <a:dk2>
      <a:srgbClr val="003366"/>
    </a:dk2>
    <a:lt2>
      <a:srgbClr val="EAEAEA"/>
    </a:lt2>
    <a:accent1>
      <a:srgbClr val="FFFFFF"/>
    </a:accent1>
    <a:accent2>
      <a:srgbClr val="DDDDDD"/>
    </a:accent2>
    <a:accent3>
      <a:srgbClr val="F3F3F3"/>
    </a:accent3>
    <a:accent4>
      <a:srgbClr val="000000"/>
    </a:accent4>
    <a:accent5>
      <a:srgbClr val="FFFFFF"/>
    </a:accent5>
    <a:accent6>
      <a:srgbClr val="C8C8C8"/>
    </a:accent6>
    <a:hlink>
      <a:srgbClr val="336699"/>
    </a:hlink>
    <a:folHlink>
      <a:srgbClr val="9A0000"/>
    </a:folHlink>
  </a:clrScheme>
</a:themeOverride>
</file>

<file path=ppt/theme/themeOverride8.xml><?xml version="1.0" encoding="utf-8"?>
<a:themeOverride xmlns:a="http://schemas.openxmlformats.org/drawingml/2006/main">
  <a:clrScheme name="Серые полосы 2">
    <a:dk1>
      <a:srgbClr val="000000"/>
    </a:dk1>
    <a:lt1>
      <a:srgbClr val="EAEAEA"/>
    </a:lt1>
    <a:dk2>
      <a:srgbClr val="003366"/>
    </a:dk2>
    <a:lt2>
      <a:srgbClr val="EAEAEA"/>
    </a:lt2>
    <a:accent1>
      <a:srgbClr val="FFFFFF"/>
    </a:accent1>
    <a:accent2>
      <a:srgbClr val="DDDDDD"/>
    </a:accent2>
    <a:accent3>
      <a:srgbClr val="F3F3F3"/>
    </a:accent3>
    <a:accent4>
      <a:srgbClr val="000000"/>
    </a:accent4>
    <a:accent5>
      <a:srgbClr val="FFFFFF"/>
    </a:accent5>
    <a:accent6>
      <a:srgbClr val="C8C8C8"/>
    </a:accent6>
    <a:hlink>
      <a:srgbClr val="336699"/>
    </a:hlink>
    <a:folHlink>
      <a:srgbClr val="9A0000"/>
    </a:folHlink>
  </a:clrScheme>
</a:themeOverride>
</file>

<file path=ppt/theme/themeOverride9.xml><?xml version="1.0" encoding="utf-8"?>
<a:themeOverride xmlns:a="http://schemas.openxmlformats.org/drawingml/2006/main">
  <a:clrScheme name="Серые полосы 2">
    <a:dk1>
      <a:srgbClr val="000000"/>
    </a:dk1>
    <a:lt1>
      <a:srgbClr val="EAEAEA"/>
    </a:lt1>
    <a:dk2>
      <a:srgbClr val="003366"/>
    </a:dk2>
    <a:lt2>
      <a:srgbClr val="EAEAEA"/>
    </a:lt2>
    <a:accent1>
      <a:srgbClr val="FFFFFF"/>
    </a:accent1>
    <a:accent2>
      <a:srgbClr val="DDDDDD"/>
    </a:accent2>
    <a:accent3>
      <a:srgbClr val="F3F3F3"/>
    </a:accent3>
    <a:accent4>
      <a:srgbClr val="000000"/>
    </a:accent4>
    <a:accent5>
      <a:srgbClr val="FFFFFF"/>
    </a:accent5>
    <a:accent6>
      <a:srgbClr val="C8C8C8"/>
    </a:accent6>
    <a:hlink>
      <a:srgbClr val="336699"/>
    </a:hlink>
    <a:folHlink>
      <a:srgbClr val="9A0000"/>
    </a:folHlink>
  </a:clrScheme>
</a:themeOverride>
</file>

<file path=ppt/theme/themeOverride10.xml><?xml version="1.0" encoding="utf-8"?>
<a:themeOverride xmlns:a="http://schemas.openxmlformats.org/drawingml/2006/main">
  <a:clrScheme name="Серые полосы 2">
    <a:dk1>
      <a:srgbClr val="000000"/>
    </a:dk1>
    <a:lt1>
      <a:srgbClr val="EAEAEA"/>
    </a:lt1>
    <a:dk2>
      <a:srgbClr val="003366"/>
    </a:dk2>
    <a:lt2>
      <a:srgbClr val="EAEAEA"/>
    </a:lt2>
    <a:accent1>
      <a:srgbClr val="FFFFFF"/>
    </a:accent1>
    <a:accent2>
      <a:srgbClr val="DDDDDD"/>
    </a:accent2>
    <a:accent3>
      <a:srgbClr val="F3F3F3"/>
    </a:accent3>
    <a:accent4>
      <a:srgbClr val="000000"/>
    </a:accent4>
    <a:accent5>
      <a:srgbClr val="FFFFFF"/>
    </a:accent5>
    <a:accent6>
      <a:srgbClr val="C8C8C8"/>
    </a:accent6>
    <a:hlink>
      <a:srgbClr val="336699"/>
    </a:hlink>
    <a:folHlink>
      <a:srgbClr val="9A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601</Words>
  <Application>Microsoft Office PowerPoint</Application>
  <PresentationFormat>Экран (4:3)</PresentationFormat>
  <Paragraphs>163</Paragraphs>
  <Slides>18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Серые полосы</vt:lpstr>
      <vt:lpstr>Фотография Photo Editor</vt:lpstr>
      <vt:lpstr>Слайд 1</vt:lpstr>
      <vt:lpstr>Слайд 2</vt:lpstr>
      <vt:lpstr>Слайд 3</vt:lpstr>
      <vt:lpstr>Взаимодействие с Советом  муниципальных образований Пермского края </vt:lpstr>
      <vt:lpstr>Взаимодействие с Советом муниципальных образований Пермского края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Ассоциация председателей представительных органов Пермского края </vt:lpstr>
      <vt:lpstr>Ассоциация председателей представительных органов Пермского края</vt:lpstr>
      <vt:lpstr>Слайд 17</vt:lpstr>
      <vt:lpstr>СТИМУЛЫ К УСПЕХУ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Ветошкин Сергей Александрович</dc:creator>
  <cp:lastModifiedBy>VetoshkinSA</cp:lastModifiedBy>
  <cp:revision>13</cp:revision>
  <dcterms:created xsi:type="dcterms:W3CDTF">2015-03-17T11:34:32Z</dcterms:created>
  <dcterms:modified xsi:type="dcterms:W3CDTF">2016-02-17T06:54:16Z</dcterms:modified>
</cp:coreProperties>
</file>