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3" r:id="rId2"/>
  </p:sldMasterIdLst>
  <p:notesMasterIdLst>
    <p:notesMasterId r:id="rId17"/>
  </p:notesMasterIdLst>
  <p:handoutMasterIdLst>
    <p:handoutMasterId r:id="rId18"/>
  </p:handoutMasterIdLst>
  <p:sldIdLst>
    <p:sldId id="256" r:id="rId3"/>
    <p:sldId id="295" r:id="rId4"/>
    <p:sldId id="286" r:id="rId5"/>
    <p:sldId id="285" r:id="rId6"/>
    <p:sldId id="299" r:id="rId7"/>
    <p:sldId id="296" r:id="rId8"/>
    <p:sldId id="297" r:id="rId9"/>
    <p:sldId id="262" r:id="rId10"/>
    <p:sldId id="291" r:id="rId11"/>
    <p:sldId id="287" r:id="rId12"/>
    <p:sldId id="290" r:id="rId13"/>
    <p:sldId id="294" r:id="rId14"/>
    <p:sldId id="300" r:id="rId15"/>
    <p:sldId id="263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Добро пожаловать!" id="{E75E278A-FF0E-49A4-B170-79828D63BBAD}">
          <p14:sldIdLst>
            <p14:sldId id="256"/>
          </p14:sldIdLst>
        </p14:section>
        <p14:section name="Дополнительные сведения" id="{2CC34DB2-6590-42C0-AD4B-A04C6060184E}">
          <p14:sldIdLst>
            <p14:sldId id="295"/>
            <p14:sldId id="286"/>
            <p14:sldId id="285"/>
            <p14:sldId id="299"/>
            <p14:sldId id="296"/>
            <p14:sldId id="297"/>
            <p14:sldId id="262"/>
            <p14:sldId id="291"/>
            <p14:sldId id="287"/>
            <p14:sldId id="290"/>
            <p14:sldId id="294"/>
            <p14:sldId id="300"/>
            <p14:sldId id="26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Автор" initials="A" lastIdx="0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A9232"/>
    <a:srgbClr val="820000"/>
    <a:srgbClr val="000000"/>
    <a:srgbClr val="ECC5BE"/>
    <a:srgbClr val="FFFFFF"/>
    <a:srgbClr val="ECE1CA"/>
    <a:srgbClr val="D2B4A6"/>
    <a:srgbClr val="734F29"/>
    <a:srgbClr val="D24726"/>
    <a:srgbClr val="DD462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4" autoAdjust="0"/>
    <p:restoredTop sz="65085" autoAdjust="0"/>
  </p:normalViewPr>
  <p:slideViewPr>
    <p:cSldViewPr snapToGrid="0">
      <p:cViewPr>
        <p:scale>
          <a:sx n="77" d="100"/>
          <a:sy n="77" d="100"/>
        </p:scale>
        <p:origin x="-1056" y="-4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194" y="6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11364E-0A7F-421A-9089-8416154FC5F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6558D7-861E-471B-B220-DB05C4ED1AA2}">
      <dgm:prSet phldrT="[Текст]"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b="1" i="1" dirty="0" smtClean="0"/>
            <a:t>Бюджет муниципального образования</a:t>
          </a:r>
          <a:endParaRPr lang="ru-RU" b="1" i="1" dirty="0"/>
        </a:p>
      </dgm:t>
    </dgm:pt>
    <dgm:pt modelId="{6EEB14AF-D22F-41E0-AD0A-082E6CEF1D92}" type="parTrans" cxnId="{BA051898-8205-4DA0-A6A0-3081A8FA3AF7}">
      <dgm:prSet/>
      <dgm:spPr/>
      <dgm:t>
        <a:bodyPr/>
        <a:lstStyle/>
        <a:p>
          <a:endParaRPr lang="ru-RU"/>
        </a:p>
      </dgm:t>
    </dgm:pt>
    <dgm:pt modelId="{72E007AE-CF49-48FA-99B5-E7A835362E88}" type="sibTrans" cxnId="{BA051898-8205-4DA0-A6A0-3081A8FA3AF7}">
      <dgm:prSet/>
      <dgm:spPr/>
      <dgm:t>
        <a:bodyPr/>
        <a:lstStyle/>
        <a:p>
          <a:endParaRPr lang="ru-RU"/>
        </a:p>
      </dgm:t>
    </dgm:pt>
    <dgm:pt modelId="{944E0B0F-AECF-4B8A-A2AA-2D9B364C8399}">
      <dgm:prSet phldrT="[Текст]" custT="1"/>
      <dgm:spPr/>
      <dgm:t>
        <a:bodyPr/>
        <a:lstStyle/>
        <a:p>
          <a:pPr algn="r"/>
          <a:r>
            <a:rPr lang="ru-RU" sz="1700" dirty="0" smtClean="0"/>
            <a:t>Дотационность </a:t>
          </a:r>
          <a:r>
            <a:rPr lang="ru-RU" sz="1700" b="1" dirty="0" smtClean="0"/>
            <a:t>более 5%</a:t>
          </a:r>
          <a:r>
            <a:rPr lang="ru-RU" sz="1700" dirty="0" smtClean="0"/>
            <a:t> - </a:t>
          </a:r>
          <a:r>
            <a:rPr lang="ru-RU" sz="2000" b="1" cap="all" baseline="0" dirty="0" smtClean="0"/>
            <a:t>УТВЕРЖДЕНИЕ норматива</a:t>
          </a:r>
          <a:endParaRPr lang="ru-RU" sz="2000" b="1" cap="all" baseline="0" dirty="0"/>
        </a:p>
      </dgm:t>
    </dgm:pt>
    <dgm:pt modelId="{0E59DDBE-120E-493C-8367-7A6A0386A4A4}" type="parTrans" cxnId="{9A9D642E-D782-4744-BE18-19875FF175C8}">
      <dgm:prSet/>
      <dgm:spPr/>
      <dgm:t>
        <a:bodyPr/>
        <a:lstStyle/>
        <a:p>
          <a:endParaRPr lang="ru-RU"/>
        </a:p>
      </dgm:t>
    </dgm:pt>
    <dgm:pt modelId="{A7CA8E91-D5AF-41B0-86AA-D7E059D2DAF4}" type="sibTrans" cxnId="{9A9D642E-D782-4744-BE18-19875FF175C8}">
      <dgm:prSet/>
      <dgm:spPr/>
      <dgm:t>
        <a:bodyPr/>
        <a:lstStyle/>
        <a:p>
          <a:endParaRPr lang="ru-RU"/>
        </a:p>
      </dgm:t>
    </dgm:pt>
    <dgm:pt modelId="{92BD4813-FF75-44FD-8D30-C4D9DF18ABA3}">
      <dgm:prSet phldrT="[Текст]"/>
      <dgm:spPr/>
      <dgm:t>
        <a:bodyPr/>
        <a:lstStyle/>
        <a:p>
          <a:r>
            <a:rPr lang="ru-RU" b="1" dirty="0" smtClean="0"/>
            <a:t>Соблюдение установленных нормативов на ОТ, содержание</a:t>
          </a:r>
          <a:endParaRPr lang="ru-RU" b="1" dirty="0"/>
        </a:p>
      </dgm:t>
    </dgm:pt>
    <dgm:pt modelId="{7B797CED-58AE-43CE-8411-F9591558233D}" type="parTrans" cxnId="{F4768E7B-927A-4CA3-A418-AE4CA9346FD8}">
      <dgm:prSet/>
      <dgm:spPr/>
      <dgm:t>
        <a:bodyPr/>
        <a:lstStyle/>
        <a:p>
          <a:endParaRPr lang="ru-RU"/>
        </a:p>
      </dgm:t>
    </dgm:pt>
    <dgm:pt modelId="{84478C1A-C72D-4472-8157-24421683B7A8}" type="sibTrans" cxnId="{F4768E7B-927A-4CA3-A418-AE4CA9346FD8}">
      <dgm:prSet/>
      <dgm:spPr/>
      <dgm:t>
        <a:bodyPr/>
        <a:lstStyle/>
        <a:p>
          <a:endParaRPr lang="ru-RU"/>
        </a:p>
      </dgm:t>
    </dgm:pt>
    <dgm:pt modelId="{10EC8070-89DA-4EAC-B7B0-62E0F9BF92DB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b="1" dirty="0" smtClean="0"/>
            <a:t>Несоблюдение нормативов</a:t>
          </a:r>
        </a:p>
        <a:p>
          <a:r>
            <a:rPr lang="ru-RU" b="1" dirty="0" smtClean="0"/>
            <a:t>-</a:t>
          </a:r>
        </a:p>
        <a:p>
          <a:r>
            <a:rPr lang="ru-RU" b="1" dirty="0" smtClean="0"/>
            <a:t>Сокращение дотации</a:t>
          </a:r>
          <a:endParaRPr lang="ru-RU" b="1" dirty="0"/>
        </a:p>
      </dgm:t>
    </dgm:pt>
    <dgm:pt modelId="{60D02E6B-F662-43EB-8247-5BD7D4E90210}" type="parTrans" cxnId="{E8289F25-D73B-4A68-874A-BDC923DA9EEB}">
      <dgm:prSet/>
      <dgm:spPr/>
      <dgm:t>
        <a:bodyPr/>
        <a:lstStyle/>
        <a:p>
          <a:endParaRPr lang="ru-RU"/>
        </a:p>
      </dgm:t>
    </dgm:pt>
    <dgm:pt modelId="{94039D41-5224-4019-A1DC-53BB50BAE316}" type="sibTrans" cxnId="{E8289F25-D73B-4A68-874A-BDC923DA9EEB}">
      <dgm:prSet/>
      <dgm:spPr/>
      <dgm:t>
        <a:bodyPr/>
        <a:lstStyle/>
        <a:p>
          <a:endParaRPr lang="ru-RU"/>
        </a:p>
      </dgm:t>
    </dgm:pt>
    <dgm:pt modelId="{3BCA4944-5279-4161-8237-C9FC9F440BE3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Дотационность </a:t>
          </a:r>
          <a:r>
            <a:rPr lang="ru-RU" b="1" dirty="0" smtClean="0"/>
            <a:t>менее 5% </a:t>
          </a:r>
          <a:endParaRPr lang="ru-RU" b="1" dirty="0"/>
        </a:p>
      </dgm:t>
    </dgm:pt>
    <dgm:pt modelId="{E3C8EFB2-01F7-49F4-928F-91F3F96C8389}" type="parTrans" cxnId="{38316E09-CA4B-4B71-BA42-21847CBF3DB1}">
      <dgm:prSet/>
      <dgm:spPr/>
      <dgm:t>
        <a:bodyPr/>
        <a:lstStyle/>
        <a:p>
          <a:endParaRPr lang="ru-RU"/>
        </a:p>
      </dgm:t>
    </dgm:pt>
    <dgm:pt modelId="{7B14112F-0AAF-4737-834E-94C2DF35F7E0}" type="sibTrans" cxnId="{38316E09-CA4B-4B71-BA42-21847CBF3DB1}">
      <dgm:prSet/>
      <dgm:spPr/>
      <dgm:t>
        <a:bodyPr/>
        <a:lstStyle/>
        <a:p>
          <a:endParaRPr lang="ru-RU"/>
        </a:p>
      </dgm:t>
    </dgm:pt>
    <dgm:pt modelId="{96D1A4D5-C3AE-4E31-BFC4-259363034217}">
      <dgm:prSet phldrT="[Текст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Отсутствие ограничений- полная самостоятельность СЭР МО</a:t>
          </a:r>
          <a:endParaRPr lang="ru-RU" b="1" dirty="0"/>
        </a:p>
      </dgm:t>
    </dgm:pt>
    <dgm:pt modelId="{9BBE0B50-A230-4EB5-A71E-76344EB05803}" type="parTrans" cxnId="{462B0651-0311-4AE7-A62F-AD7FE5FF019D}">
      <dgm:prSet/>
      <dgm:spPr/>
      <dgm:t>
        <a:bodyPr/>
        <a:lstStyle/>
        <a:p>
          <a:endParaRPr lang="ru-RU"/>
        </a:p>
      </dgm:t>
    </dgm:pt>
    <dgm:pt modelId="{E91365B6-197A-4B32-882D-3A19717C5CC3}" type="sibTrans" cxnId="{462B0651-0311-4AE7-A62F-AD7FE5FF019D}">
      <dgm:prSet/>
      <dgm:spPr/>
      <dgm:t>
        <a:bodyPr/>
        <a:lstStyle/>
        <a:p>
          <a:endParaRPr lang="ru-RU"/>
        </a:p>
      </dgm:t>
    </dgm:pt>
    <dgm:pt modelId="{EBA189E6-3CA7-491E-941A-506242F0AB04}" type="pres">
      <dgm:prSet presAssocID="{4411364E-0A7F-421A-9089-8416154FC5F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918310D-3B0A-4E92-AB31-7D67669358BD}" type="pres">
      <dgm:prSet presAssocID="{0C6558D7-861E-471B-B220-DB05C4ED1AA2}" presName="hierRoot1" presStyleCnt="0"/>
      <dgm:spPr/>
    </dgm:pt>
    <dgm:pt modelId="{0E2A05AD-344A-43FD-A04F-770FEFE9FFA4}" type="pres">
      <dgm:prSet presAssocID="{0C6558D7-861E-471B-B220-DB05C4ED1AA2}" presName="composite" presStyleCnt="0"/>
      <dgm:spPr/>
    </dgm:pt>
    <dgm:pt modelId="{AB59431C-154D-49DC-BADC-E9A10250FA0D}" type="pres">
      <dgm:prSet presAssocID="{0C6558D7-861E-471B-B220-DB05C4ED1AA2}" presName="background" presStyleLbl="node0" presStyleIdx="0" presStyleCn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B037D46F-011C-4E1C-9653-28071E157160}" type="pres">
      <dgm:prSet presAssocID="{0C6558D7-861E-471B-B220-DB05C4ED1AA2}" presName="text" presStyleLbl="fgAcc0" presStyleIdx="0" presStyleCnt="1" custScaleX="137423" custScaleY="485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88FD75-B1E8-4615-BC48-E972E4D4005C}" type="pres">
      <dgm:prSet presAssocID="{0C6558D7-861E-471B-B220-DB05C4ED1AA2}" presName="hierChild2" presStyleCnt="0"/>
      <dgm:spPr/>
    </dgm:pt>
    <dgm:pt modelId="{DA35338A-4882-4602-9970-D38B52FD2FCC}" type="pres">
      <dgm:prSet presAssocID="{0E59DDBE-120E-493C-8367-7A6A0386A4A4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B8A3EC7-09C2-407F-9187-8DDE47870508}" type="pres">
      <dgm:prSet presAssocID="{944E0B0F-AECF-4B8A-A2AA-2D9B364C8399}" presName="hierRoot2" presStyleCnt="0"/>
      <dgm:spPr/>
    </dgm:pt>
    <dgm:pt modelId="{A3740845-124F-49A5-890B-B1A4887AF8EA}" type="pres">
      <dgm:prSet presAssocID="{944E0B0F-AECF-4B8A-A2AA-2D9B364C8399}" presName="composite2" presStyleCnt="0"/>
      <dgm:spPr/>
    </dgm:pt>
    <dgm:pt modelId="{701FF689-30A5-4AA3-A411-42447F4DF610}" type="pres">
      <dgm:prSet presAssocID="{944E0B0F-AECF-4B8A-A2AA-2D9B364C8399}" presName="background2" presStyleLbl="node2" presStyleIdx="0" presStyleCnt="2"/>
      <dgm:spPr/>
    </dgm:pt>
    <dgm:pt modelId="{EC72DCA4-9F9B-4B3C-8912-7D412369DFD5}" type="pres">
      <dgm:prSet presAssocID="{944E0B0F-AECF-4B8A-A2AA-2D9B364C8399}" presName="text2" presStyleLbl="fgAcc2" presStyleIdx="0" presStyleCnt="2" custScaleX="155756" custScaleY="533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24F8E1-115C-4474-8535-681EC3F78276}" type="pres">
      <dgm:prSet presAssocID="{944E0B0F-AECF-4B8A-A2AA-2D9B364C8399}" presName="hierChild3" presStyleCnt="0"/>
      <dgm:spPr/>
    </dgm:pt>
    <dgm:pt modelId="{D7B2E967-8DB8-433F-8B9A-970A093C665D}" type="pres">
      <dgm:prSet presAssocID="{7B797CED-58AE-43CE-8411-F9591558233D}" presName="Name17" presStyleLbl="parChTrans1D3" presStyleIdx="0" presStyleCnt="3"/>
      <dgm:spPr/>
      <dgm:t>
        <a:bodyPr/>
        <a:lstStyle/>
        <a:p>
          <a:endParaRPr lang="ru-RU"/>
        </a:p>
      </dgm:t>
    </dgm:pt>
    <dgm:pt modelId="{EF3CD2DA-58FF-4347-AF7D-981BA7081088}" type="pres">
      <dgm:prSet presAssocID="{92BD4813-FF75-44FD-8D30-C4D9DF18ABA3}" presName="hierRoot3" presStyleCnt="0"/>
      <dgm:spPr/>
    </dgm:pt>
    <dgm:pt modelId="{E7218E66-A28C-43D3-B4B2-DBAB52A4EADA}" type="pres">
      <dgm:prSet presAssocID="{92BD4813-FF75-44FD-8D30-C4D9DF18ABA3}" presName="composite3" presStyleCnt="0"/>
      <dgm:spPr/>
    </dgm:pt>
    <dgm:pt modelId="{08A72CBA-036F-4D6B-80D8-CDC3E88C2983}" type="pres">
      <dgm:prSet presAssocID="{92BD4813-FF75-44FD-8D30-C4D9DF18ABA3}" presName="background3" presStyleLbl="node3" presStyleIdx="0" presStyleCnt="3"/>
      <dgm:spPr/>
    </dgm:pt>
    <dgm:pt modelId="{DC15D844-4A21-46F1-8667-2A218E4F7420}" type="pres">
      <dgm:prSet presAssocID="{92BD4813-FF75-44FD-8D30-C4D9DF18ABA3}" presName="text3" presStyleLbl="fgAcc3" presStyleIdx="0" presStyleCnt="3" custScaleX="1238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76079F-6F33-4DCD-84D6-941BA7536D56}" type="pres">
      <dgm:prSet presAssocID="{92BD4813-FF75-44FD-8D30-C4D9DF18ABA3}" presName="hierChild4" presStyleCnt="0"/>
      <dgm:spPr/>
    </dgm:pt>
    <dgm:pt modelId="{895BDC30-06AC-4724-ADBA-D1131D4C40CA}" type="pres">
      <dgm:prSet presAssocID="{60D02E6B-F662-43EB-8247-5BD7D4E90210}" presName="Name17" presStyleLbl="parChTrans1D3" presStyleIdx="1" presStyleCnt="3"/>
      <dgm:spPr/>
      <dgm:t>
        <a:bodyPr/>
        <a:lstStyle/>
        <a:p>
          <a:endParaRPr lang="ru-RU"/>
        </a:p>
      </dgm:t>
    </dgm:pt>
    <dgm:pt modelId="{D1B5C28F-68D8-43D2-B1AE-0E67199449FA}" type="pres">
      <dgm:prSet presAssocID="{10EC8070-89DA-4EAC-B7B0-62E0F9BF92DB}" presName="hierRoot3" presStyleCnt="0"/>
      <dgm:spPr/>
    </dgm:pt>
    <dgm:pt modelId="{604E1990-AF4D-4D24-9BB0-A2F81373E619}" type="pres">
      <dgm:prSet presAssocID="{10EC8070-89DA-4EAC-B7B0-62E0F9BF92DB}" presName="composite3" presStyleCnt="0"/>
      <dgm:spPr/>
    </dgm:pt>
    <dgm:pt modelId="{81E0DE47-7967-478F-9A9C-8F8AE182E50E}" type="pres">
      <dgm:prSet presAssocID="{10EC8070-89DA-4EAC-B7B0-62E0F9BF92DB}" presName="background3" presStyleLbl="node3" presStyleIdx="1" presStyleCnt="3"/>
      <dgm:spPr/>
    </dgm:pt>
    <dgm:pt modelId="{4E40C874-416A-4A18-A4B6-5C27E39E3AF1}" type="pres">
      <dgm:prSet presAssocID="{10EC8070-89DA-4EAC-B7B0-62E0F9BF92DB}" presName="text3" presStyleLbl="fgAcc3" presStyleIdx="1" presStyleCnt="3" custScaleX="1178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114795-3433-4619-BFA4-964042445082}" type="pres">
      <dgm:prSet presAssocID="{10EC8070-89DA-4EAC-B7B0-62E0F9BF92DB}" presName="hierChild4" presStyleCnt="0"/>
      <dgm:spPr/>
    </dgm:pt>
    <dgm:pt modelId="{00D3C4A5-4583-4B6C-94CF-BE31318FADAD}" type="pres">
      <dgm:prSet presAssocID="{E3C8EFB2-01F7-49F4-928F-91F3F96C8389}" presName="Name10" presStyleLbl="parChTrans1D2" presStyleIdx="1" presStyleCnt="2"/>
      <dgm:spPr/>
      <dgm:t>
        <a:bodyPr/>
        <a:lstStyle/>
        <a:p>
          <a:endParaRPr lang="ru-RU"/>
        </a:p>
      </dgm:t>
    </dgm:pt>
    <dgm:pt modelId="{C17DEBAE-DEAE-4DA9-9E99-9456F1F2614E}" type="pres">
      <dgm:prSet presAssocID="{3BCA4944-5279-4161-8237-C9FC9F440BE3}" presName="hierRoot2" presStyleCnt="0"/>
      <dgm:spPr/>
    </dgm:pt>
    <dgm:pt modelId="{99B1FD0D-82F6-4190-AECF-9677C2E776F1}" type="pres">
      <dgm:prSet presAssocID="{3BCA4944-5279-4161-8237-C9FC9F440BE3}" presName="composite2" presStyleCnt="0"/>
      <dgm:spPr/>
    </dgm:pt>
    <dgm:pt modelId="{E466FEB0-29C3-4D43-8F86-74E76DC47AE1}" type="pres">
      <dgm:prSet presAssocID="{3BCA4944-5279-4161-8237-C9FC9F440BE3}" presName="background2" presStyleLbl="node2" presStyleIdx="1" presStyleCnt="2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8CA48EE6-490A-4691-B025-9711A07E4A01}" type="pres">
      <dgm:prSet presAssocID="{3BCA4944-5279-4161-8237-C9FC9F440BE3}" presName="text2" presStyleLbl="fgAcc2" presStyleIdx="1" presStyleCnt="2" custScaleY="644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5E3D90-EBF3-4568-B191-70FBF7678136}" type="pres">
      <dgm:prSet presAssocID="{3BCA4944-5279-4161-8237-C9FC9F440BE3}" presName="hierChild3" presStyleCnt="0"/>
      <dgm:spPr/>
    </dgm:pt>
    <dgm:pt modelId="{D5EB38AD-19E8-4B6D-857A-E801086F8E22}" type="pres">
      <dgm:prSet presAssocID="{9BBE0B50-A230-4EB5-A71E-76344EB05803}" presName="Name17" presStyleLbl="parChTrans1D3" presStyleIdx="2" presStyleCnt="3"/>
      <dgm:spPr/>
      <dgm:t>
        <a:bodyPr/>
        <a:lstStyle/>
        <a:p>
          <a:endParaRPr lang="ru-RU"/>
        </a:p>
      </dgm:t>
    </dgm:pt>
    <dgm:pt modelId="{BDABBCA2-8A57-4B69-BE29-5979C1E1EA4F}" type="pres">
      <dgm:prSet presAssocID="{96D1A4D5-C3AE-4E31-BFC4-259363034217}" presName="hierRoot3" presStyleCnt="0"/>
      <dgm:spPr/>
    </dgm:pt>
    <dgm:pt modelId="{4C6B9A46-967A-4AF8-BEED-3F6D41F09235}" type="pres">
      <dgm:prSet presAssocID="{96D1A4D5-C3AE-4E31-BFC4-259363034217}" presName="composite3" presStyleCnt="0"/>
      <dgm:spPr/>
    </dgm:pt>
    <dgm:pt modelId="{F6BE6221-5BB2-4AE9-8071-F53A91B09121}" type="pres">
      <dgm:prSet presAssocID="{96D1A4D5-C3AE-4E31-BFC4-259363034217}" presName="background3" presStyleLbl="node3" presStyleIdx="2" presStyleCnt="3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C5911211-206C-4A8B-B219-05039F2E6F66}" type="pres">
      <dgm:prSet presAssocID="{96D1A4D5-C3AE-4E31-BFC4-259363034217}" presName="text3" presStyleLbl="fgAcc3" presStyleIdx="2" presStyleCnt="3" custScaleX="131619" custScaleY="618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633DEB-BB4A-4EA0-B8D5-8BA3AB566165}" type="pres">
      <dgm:prSet presAssocID="{96D1A4D5-C3AE-4E31-BFC4-259363034217}" presName="hierChild4" presStyleCnt="0"/>
      <dgm:spPr/>
    </dgm:pt>
  </dgm:ptLst>
  <dgm:cxnLst>
    <dgm:cxn modelId="{358C8E87-C5C8-4005-82C0-6BF4C1053641}" type="presOf" srcId="{7B797CED-58AE-43CE-8411-F9591558233D}" destId="{D7B2E967-8DB8-433F-8B9A-970A093C665D}" srcOrd="0" destOrd="0" presId="urn:microsoft.com/office/officeart/2005/8/layout/hierarchy1"/>
    <dgm:cxn modelId="{95B0E18B-FBAB-43B5-9C29-21E7B5B22362}" type="presOf" srcId="{92BD4813-FF75-44FD-8D30-C4D9DF18ABA3}" destId="{DC15D844-4A21-46F1-8667-2A218E4F7420}" srcOrd="0" destOrd="0" presId="urn:microsoft.com/office/officeart/2005/8/layout/hierarchy1"/>
    <dgm:cxn modelId="{171839D5-A4DC-471B-B882-253499492E2B}" type="presOf" srcId="{4411364E-0A7F-421A-9089-8416154FC5FD}" destId="{EBA189E6-3CA7-491E-941A-506242F0AB04}" srcOrd="0" destOrd="0" presId="urn:microsoft.com/office/officeart/2005/8/layout/hierarchy1"/>
    <dgm:cxn modelId="{B26F350E-6585-41E8-ABD5-FD5541BBB8F0}" type="presOf" srcId="{10EC8070-89DA-4EAC-B7B0-62E0F9BF92DB}" destId="{4E40C874-416A-4A18-A4B6-5C27E39E3AF1}" srcOrd="0" destOrd="0" presId="urn:microsoft.com/office/officeart/2005/8/layout/hierarchy1"/>
    <dgm:cxn modelId="{E8289F25-D73B-4A68-874A-BDC923DA9EEB}" srcId="{944E0B0F-AECF-4B8A-A2AA-2D9B364C8399}" destId="{10EC8070-89DA-4EAC-B7B0-62E0F9BF92DB}" srcOrd="1" destOrd="0" parTransId="{60D02E6B-F662-43EB-8247-5BD7D4E90210}" sibTransId="{94039D41-5224-4019-A1DC-53BB50BAE316}"/>
    <dgm:cxn modelId="{E45372E0-A3C5-42D7-A111-D715FC8AEE74}" type="presOf" srcId="{0C6558D7-861E-471B-B220-DB05C4ED1AA2}" destId="{B037D46F-011C-4E1C-9653-28071E157160}" srcOrd="0" destOrd="0" presId="urn:microsoft.com/office/officeart/2005/8/layout/hierarchy1"/>
    <dgm:cxn modelId="{38DCF262-C68C-4E0C-9A04-3B60CCA3E4B1}" type="presOf" srcId="{9BBE0B50-A230-4EB5-A71E-76344EB05803}" destId="{D5EB38AD-19E8-4B6D-857A-E801086F8E22}" srcOrd="0" destOrd="0" presId="urn:microsoft.com/office/officeart/2005/8/layout/hierarchy1"/>
    <dgm:cxn modelId="{9A9D642E-D782-4744-BE18-19875FF175C8}" srcId="{0C6558D7-861E-471B-B220-DB05C4ED1AA2}" destId="{944E0B0F-AECF-4B8A-A2AA-2D9B364C8399}" srcOrd="0" destOrd="0" parTransId="{0E59DDBE-120E-493C-8367-7A6A0386A4A4}" sibTransId="{A7CA8E91-D5AF-41B0-86AA-D7E059D2DAF4}"/>
    <dgm:cxn modelId="{52B2E93D-2B45-4CBC-A8DA-C2EB8B7074BC}" type="presOf" srcId="{3BCA4944-5279-4161-8237-C9FC9F440BE3}" destId="{8CA48EE6-490A-4691-B025-9711A07E4A01}" srcOrd="0" destOrd="0" presId="urn:microsoft.com/office/officeart/2005/8/layout/hierarchy1"/>
    <dgm:cxn modelId="{C8CD2C3F-8815-468D-A5A5-CED35A16E2F4}" type="presOf" srcId="{96D1A4D5-C3AE-4E31-BFC4-259363034217}" destId="{C5911211-206C-4A8B-B219-05039F2E6F66}" srcOrd="0" destOrd="0" presId="urn:microsoft.com/office/officeart/2005/8/layout/hierarchy1"/>
    <dgm:cxn modelId="{462B0651-0311-4AE7-A62F-AD7FE5FF019D}" srcId="{3BCA4944-5279-4161-8237-C9FC9F440BE3}" destId="{96D1A4D5-C3AE-4E31-BFC4-259363034217}" srcOrd="0" destOrd="0" parTransId="{9BBE0B50-A230-4EB5-A71E-76344EB05803}" sibTransId="{E91365B6-197A-4B32-882D-3A19717C5CC3}"/>
    <dgm:cxn modelId="{B90142AA-4B6A-49D5-A05F-2137F1CCA89E}" type="presOf" srcId="{60D02E6B-F662-43EB-8247-5BD7D4E90210}" destId="{895BDC30-06AC-4724-ADBA-D1131D4C40CA}" srcOrd="0" destOrd="0" presId="urn:microsoft.com/office/officeart/2005/8/layout/hierarchy1"/>
    <dgm:cxn modelId="{F9DBA468-FAFB-42C0-B491-EC85C882B12C}" type="presOf" srcId="{E3C8EFB2-01F7-49F4-928F-91F3F96C8389}" destId="{00D3C4A5-4583-4B6C-94CF-BE31318FADAD}" srcOrd="0" destOrd="0" presId="urn:microsoft.com/office/officeart/2005/8/layout/hierarchy1"/>
    <dgm:cxn modelId="{38316E09-CA4B-4B71-BA42-21847CBF3DB1}" srcId="{0C6558D7-861E-471B-B220-DB05C4ED1AA2}" destId="{3BCA4944-5279-4161-8237-C9FC9F440BE3}" srcOrd="1" destOrd="0" parTransId="{E3C8EFB2-01F7-49F4-928F-91F3F96C8389}" sibTransId="{7B14112F-0AAF-4737-834E-94C2DF35F7E0}"/>
    <dgm:cxn modelId="{D460871D-DAFF-4F73-8F13-4F14B91CB3F9}" type="presOf" srcId="{944E0B0F-AECF-4B8A-A2AA-2D9B364C8399}" destId="{EC72DCA4-9F9B-4B3C-8912-7D412369DFD5}" srcOrd="0" destOrd="0" presId="urn:microsoft.com/office/officeart/2005/8/layout/hierarchy1"/>
    <dgm:cxn modelId="{BA051898-8205-4DA0-A6A0-3081A8FA3AF7}" srcId="{4411364E-0A7F-421A-9089-8416154FC5FD}" destId="{0C6558D7-861E-471B-B220-DB05C4ED1AA2}" srcOrd="0" destOrd="0" parTransId="{6EEB14AF-D22F-41E0-AD0A-082E6CEF1D92}" sibTransId="{72E007AE-CF49-48FA-99B5-E7A835362E88}"/>
    <dgm:cxn modelId="{F4768E7B-927A-4CA3-A418-AE4CA9346FD8}" srcId="{944E0B0F-AECF-4B8A-A2AA-2D9B364C8399}" destId="{92BD4813-FF75-44FD-8D30-C4D9DF18ABA3}" srcOrd="0" destOrd="0" parTransId="{7B797CED-58AE-43CE-8411-F9591558233D}" sibTransId="{84478C1A-C72D-4472-8157-24421683B7A8}"/>
    <dgm:cxn modelId="{4289DF18-BFB9-4C4E-BD56-FDC1BDA51F7F}" type="presOf" srcId="{0E59DDBE-120E-493C-8367-7A6A0386A4A4}" destId="{DA35338A-4882-4602-9970-D38B52FD2FCC}" srcOrd="0" destOrd="0" presId="urn:microsoft.com/office/officeart/2005/8/layout/hierarchy1"/>
    <dgm:cxn modelId="{90946A4F-7A00-4CA4-ACF1-AA34A79321ED}" type="presParOf" srcId="{EBA189E6-3CA7-491E-941A-506242F0AB04}" destId="{5918310D-3B0A-4E92-AB31-7D67669358BD}" srcOrd="0" destOrd="0" presId="urn:microsoft.com/office/officeart/2005/8/layout/hierarchy1"/>
    <dgm:cxn modelId="{69D87219-B14F-491B-B710-E9437F23BD12}" type="presParOf" srcId="{5918310D-3B0A-4E92-AB31-7D67669358BD}" destId="{0E2A05AD-344A-43FD-A04F-770FEFE9FFA4}" srcOrd="0" destOrd="0" presId="urn:microsoft.com/office/officeart/2005/8/layout/hierarchy1"/>
    <dgm:cxn modelId="{6D5779E7-4128-446E-A105-08ABDF53832C}" type="presParOf" srcId="{0E2A05AD-344A-43FD-A04F-770FEFE9FFA4}" destId="{AB59431C-154D-49DC-BADC-E9A10250FA0D}" srcOrd="0" destOrd="0" presId="urn:microsoft.com/office/officeart/2005/8/layout/hierarchy1"/>
    <dgm:cxn modelId="{61F9E16C-94D2-4B70-A1E4-E4D97EFE162A}" type="presParOf" srcId="{0E2A05AD-344A-43FD-A04F-770FEFE9FFA4}" destId="{B037D46F-011C-4E1C-9653-28071E157160}" srcOrd="1" destOrd="0" presId="urn:microsoft.com/office/officeart/2005/8/layout/hierarchy1"/>
    <dgm:cxn modelId="{1FC8CEC5-DECB-457E-ACEA-F2A594DD144F}" type="presParOf" srcId="{5918310D-3B0A-4E92-AB31-7D67669358BD}" destId="{BE88FD75-B1E8-4615-BC48-E972E4D4005C}" srcOrd="1" destOrd="0" presId="urn:microsoft.com/office/officeart/2005/8/layout/hierarchy1"/>
    <dgm:cxn modelId="{46E657DA-986D-453D-A929-6D397C3231C4}" type="presParOf" srcId="{BE88FD75-B1E8-4615-BC48-E972E4D4005C}" destId="{DA35338A-4882-4602-9970-D38B52FD2FCC}" srcOrd="0" destOrd="0" presId="urn:microsoft.com/office/officeart/2005/8/layout/hierarchy1"/>
    <dgm:cxn modelId="{004634F2-C904-4FDD-AB60-234D747D0651}" type="presParOf" srcId="{BE88FD75-B1E8-4615-BC48-E972E4D4005C}" destId="{7B8A3EC7-09C2-407F-9187-8DDE47870508}" srcOrd="1" destOrd="0" presId="urn:microsoft.com/office/officeart/2005/8/layout/hierarchy1"/>
    <dgm:cxn modelId="{88F0635A-99E2-46A1-9879-9CAF05BD9BF7}" type="presParOf" srcId="{7B8A3EC7-09C2-407F-9187-8DDE47870508}" destId="{A3740845-124F-49A5-890B-B1A4887AF8EA}" srcOrd="0" destOrd="0" presId="urn:microsoft.com/office/officeart/2005/8/layout/hierarchy1"/>
    <dgm:cxn modelId="{15B4F7F1-EC07-4428-B7B0-1506F21F4C58}" type="presParOf" srcId="{A3740845-124F-49A5-890B-B1A4887AF8EA}" destId="{701FF689-30A5-4AA3-A411-42447F4DF610}" srcOrd="0" destOrd="0" presId="urn:microsoft.com/office/officeart/2005/8/layout/hierarchy1"/>
    <dgm:cxn modelId="{1B25713C-EDE4-4644-8C52-A7FD1EEE96AE}" type="presParOf" srcId="{A3740845-124F-49A5-890B-B1A4887AF8EA}" destId="{EC72DCA4-9F9B-4B3C-8912-7D412369DFD5}" srcOrd="1" destOrd="0" presId="urn:microsoft.com/office/officeart/2005/8/layout/hierarchy1"/>
    <dgm:cxn modelId="{DA8EC016-ACB6-4D0B-98C1-7013C0F0452E}" type="presParOf" srcId="{7B8A3EC7-09C2-407F-9187-8DDE47870508}" destId="{6524F8E1-115C-4474-8535-681EC3F78276}" srcOrd="1" destOrd="0" presId="urn:microsoft.com/office/officeart/2005/8/layout/hierarchy1"/>
    <dgm:cxn modelId="{DBA29FB5-E16C-4586-89D5-C2B2D4829717}" type="presParOf" srcId="{6524F8E1-115C-4474-8535-681EC3F78276}" destId="{D7B2E967-8DB8-433F-8B9A-970A093C665D}" srcOrd="0" destOrd="0" presId="urn:microsoft.com/office/officeart/2005/8/layout/hierarchy1"/>
    <dgm:cxn modelId="{94E2F952-8687-4842-9E8A-A1A2C0299D2F}" type="presParOf" srcId="{6524F8E1-115C-4474-8535-681EC3F78276}" destId="{EF3CD2DA-58FF-4347-AF7D-981BA7081088}" srcOrd="1" destOrd="0" presId="urn:microsoft.com/office/officeart/2005/8/layout/hierarchy1"/>
    <dgm:cxn modelId="{7111578F-3D61-4950-BE7D-462A3D0A2A26}" type="presParOf" srcId="{EF3CD2DA-58FF-4347-AF7D-981BA7081088}" destId="{E7218E66-A28C-43D3-B4B2-DBAB52A4EADA}" srcOrd="0" destOrd="0" presId="urn:microsoft.com/office/officeart/2005/8/layout/hierarchy1"/>
    <dgm:cxn modelId="{CE0C5CF7-DFBC-4A96-B30B-0EA9DACA99DB}" type="presParOf" srcId="{E7218E66-A28C-43D3-B4B2-DBAB52A4EADA}" destId="{08A72CBA-036F-4D6B-80D8-CDC3E88C2983}" srcOrd="0" destOrd="0" presId="urn:microsoft.com/office/officeart/2005/8/layout/hierarchy1"/>
    <dgm:cxn modelId="{0EB3314C-86A4-4110-B644-DC12CDD5EDF9}" type="presParOf" srcId="{E7218E66-A28C-43D3-B4B2-DBAB52A4EADA}" destId="{DC15D844-4A21-46F1-8667-2A218E4F7420}" srcOrd="1" destOrd="0" presId="urn:microsoft.com/office/officeart/2005/8/layout/hierarchy1"/>
    <dgm:cxn modelId="{9ED07F75-B497-4068-A65C-9F43D37318CA}" type="presParOf" srcId="{EF3CD2DA-58FF-4347-AF7D-981BA7081088}" destId="{3B76079F-6F33-4DCD-84D6-941BA7536D56}" srcOrd="1" destOrd="0" presId="urn:microsoft.com/office/officeart/2005/8/layout/hierarchy1"/>
    <dgm:cxn modelId="{78D945EF-5B07-4776-8BA2-8B116C02799D}" type="presParOf" srcId="{6524F8E1-115C-4474-8535-681EC3F78276}" destId="{895BDC30-06AC-4724-ADBA-D1131D4C40CA}" srcOrd="2" destOrd="0" presId="urn:microsoft.com/office/officeart/2005/8/layout/hierarchy1"/>
    <dgm:cxn modelId="{0B8472A9-A1FB-4AE1-BF75-4232CEC2B390}" type="presParOf" srcId="{6524F8E1-115C-4474-8535-681EC3F78276}" destId="{D1B5C28F-68D8-43D2-B1AE-0E67199449FA}" srcOrd="3" destOrd="0" presId="urn:microsoft.com/office/officeart/2005/8/layout/hierarchy1"/>
    <dgm:cxn modelId="{1086D99A-CF90-48EF-B091-FD0F11786EDD}" type="presParOf" srcId="{D1B5C28F-68D8-43D2-B1AE-0E67199449FA}" destId="{604E1990-AF4D-4D24-9BB0-A2F81373E619}" srcOrd="0" destOrd="0" presId="urn:microsoft.com/office/officeart/2005/8/layout/hierarchy1"/>
    <dgm:cxn modelId="{ED027154-E31C-4935-BA73-DCF132B393E7}" type="presParOf" srcId="{604E1990-AF4D-4D24-9BB0-A2F81373E619}" destId="{81E0DE47-7967-478F-9A9C-8F8AE182E50E}" srcOrd="0" destOrd="0" presId="urn:microsoft.com/office/officeart/2005/8/layout/hierarchy1"/>
    <dgm:cxn modelId="{A4CD8CF0-3608-4FB2-A3DC-CA94AD8CE314}" type="presParOf" srcId="{604E1990-AF4D-4D24-9BB0-A2F81373E619}" destId="{4E40C874-416A-4A18-A4B6-5C27E39E3AF1}" srcOrd="1" destOrd="0" presId="urn:microsoft.com/office/officeart/2005/8/layout/hierarchy1"/>
    <dgm:cxn modelId="{0EC66ECD-296A-415C-922E-094F1DB1F60A}" type="presParOf" srcId="{D1B5C28F-68D8-43D2-B1AE-0E67199449FA}" destId="{07114795-3433-4619-BFA4-964042445082}" srcOrd="1" destOrd="0" presId="urn:microsoft.com/office/officeart/2005/8/layout/hierarchy1"/>
    <dgm:cxn modelId="{EDB7E94B-22AB-4FC9-BDAF-29C5E6AA0AAE}" type="presParOf" srcId="{BE88FD75-B1E8-4615-BC48-E972E4D4005C}" destId="{00D3C4A5-4583-4B6C-94CF-BE31318FADAD}" srcOrd="2" destOrd="0" presId="urn:microsoft.com/office/officeart/2005/8/layout/hierarchy1"/>
    <dgm:cxn modelId="{6D6D9E04-6CFF-48C9-985E-36657A649471}" type="presParOf" srcId="{BE88FD75-B1E8-4615-BC48-E972E4D4005C}" destId="{C17DEBAE-DEAE-4DA9-9E99-9456F1F2614E}" srcOrd="3" destOrd="0" presId="urn:microsoft.com/office/officeart/2005/8/layout/hierarchy1"/>
    <dgm:cxn modelId="{2F152003-D7AE-471D-8E80-8275E32C87DC}" type="presParOf" srcId="{C17DEBAE-DEAE-4DA9-9E99-9456F1F2614E}" destId="{99B1FD0D-82F6-4190-AECF-9677C2E776F1}" srcOrd="0" destOrd="0" presId="urn:microsoft.com/office/officeart/2005/8/layout/hierarchy1"/>
    <dgm:cxn modelId="{EA1EFF57-907A-428C-8344-D7966AFAE804}" type="presParOf" srcId="{99B1FD0D-82F6-4190-AECF-9677C2E776F1}" destId="{E466FEB0-29C3-4D43-8F86-74E76DC47AE1}" srcOrd="0" destOrd="0" presId="urn:microsoft.com/office/officeart/2005/8/layout/hierarchy1"/>
    <dgm:cxn modelId="{F90790B2-7D6A-4FD7-A97B-FEDC40454214}" type="presParOf" srcId="{99B1FD0D-82F6-4190-AECF-9677C2E776F1}" destId="{8CA48EE6-490A-4691-B025-9711A07E4A01}" srcOrd="1" destOrd="0" presId="urn:microsoft.com/office/officeart/2005/8/layout/hierarchy1"/>
    <dgm:cxn modelId="{B003E1F5-5E2C-4D18-9147-30971D9489A7}" type="presParOf" srcId="{C17DEBAE-DEAE-4DA9-9E99-9456F1F2614E}" destId="{135E3D90-EBF3-4568-B191-70FBF7678136}" srcOrd="1" destOrd="0" presId="urn:microsoft.com/office/officeart/2005/8/layout/hierarchy1"/>
    <dgm:cxn modelId="{DCC69B00-1FDC-4B37-B842-8741C03AFD6F}" type="presParOf" srcId="{135E3D90-EBF3-4568-B191-70FBF7678136}" destId="{D5EB38AD-19E8-4B6D-857A-E801086F8E22}" srcOrd="0" destOrd="0" presId="urn:microsoft.com/office/officeart/2005/8/layout/hierarchy1"/>
    <dgm:cxn modelId="{8B67C223-D2E8-4D10-B58E-8BAE8B4B35E7}" type="presParOf" srcId="{135E3D90-EBF3-4568-B191-70FBF7678136}" destId="{BDABBCA2-8A57-4B69-BE29-5979C1E1EA4F}" srcOrd="1" destOrd="0" presId="urn:microsoft.com/office/officeart/2005/8/layout/hierarchy1"/>
    <dgm:cxn modelId="{A8DFAC43-4056-4993-A60D-5A3DD45CC2F7}" type="presParOf" srcId="{BDABBCA2-8A57-4B69-BE29-5979C1E1EA4F}" destId="{4C6B9A46-967A-4AF8-BEED-3F6D41F09235}" srcOrd="0" destOrd="0" presId="urn:microsoft.com/office/officeart/2005/8/layout/hierarchy1"/>
    <dgm:cxn modelId="{8AC46453-1EFE-444A-BCC9-C054AA2567FF}" type="presParOf" srcId="{4C6B9A46-967A-4AF8-BEED-3F6D41F09235}" destId="{F6BE6221-5BB2-4AE9-8071-F53A91B09121}" srcOrd="0" destOrd="0" presId="urn:microsoft.com/office/officeart/2005/8/layout/hierarchy1"/>
    <dgm:cxn modelId="{D4C423FF-B089-4726-ADB4-BB99904B9818}" type="presParOf" srcId="{4C6B9A46-967A-4AF8-BEED-3F6D41F09235}" destId="{C5911211-206C-4A8B-B219-05039F2E6F66}" srcOrd="1" destOrd="0" presId="urn:microsoft.com/office/officeart/2005/8/layout/hierarchy1"/>
    <dgm:cxn modelId="{9D9CB333-1ED5-4A99-893D-85D492624623}" type="presParOf" srcId="{BDABBCA2-8A57-4B69-BE29-5979C1E1EA4F}" destId="{CD633DEB-BB4A-4EA0-B8D5-8BA3AB56616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1D528E-0574-4FBF-92FB-5148F3F96F69}" type="doc">
      <dgm:prSet loTypeId="urn:microsoft.com/office/officeart/2005/8/layout/orgChart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EFBC539-61E1-4596-A860-21F1814F192E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Группы ОМСУ по численности населения</a:t>
          </a:r>
          <a:endParaRPr lang="ru-RU" sz="2400" b="1" dirty="0">
            <a:solidFill>
              <a:schemeClr val="tx1"/>
            </a:solidFill>
          </a:endParaRPr>
        </a:p>
      </dgm:t>
    </dgm:pt>
    <dgm:pt modelId="{1BD37C20-76D2-4786-8E94-853B5A46CCF6}" type="parTrans" cxnId="{2459E87E-4EB6-4C30-945A-EF2770697731}">
      <dgm:prSet/>
      <dgm:spPr/>
      <dgm:t>
        <a:bodyPr/>
        <a:lstStyle/>
        <a:p>
          <a:endParaRPr lang="ru-RU"/>
        </a:p>
      </dgm:t>
    </dgm:pt>
    <dgm:pt modelId="{6F8AB7C3-1058-438C-92B7-B472E91B4D44}" type="sibTrans" cxnId="{2459E87E-4EB6-4C30-945A-EF2770697731}">
      <dgm:prSet/>
      <dgm:spPr/>
      <dgm:t>
        <a:bodyPr/>
        <a:lstStyle/>
        <a:p>
          <a:endParaRPr lang="ru-RU"/>
        </a:p>
      </dgm:t>
    </dgm:pt>
    <dgm:pt modelId="{4EB16453-CB2B-4180-8C3A-AF728FC0AB4D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/>
            <a:t>Группа городские округа</a:t>
          </a:r>
          <a:endParaRPr lang="ru-RU" sz="1600" b="1" dirty="0"/>
        </a:p>
      </dgm:t>
    </dgm:pt>
    <dgm:pt modelId="{6EF51533-71F1-4686-AD36-BD8BA8AE052C}" type="parTrans" cxnId="{27070455-8369-448D-A2FB-330D35E9FBF7}">
      <dgm:prSet/>
      <dgm:spPr/>
      <dgm:t>
        <a:bodyPr/>
        <a:lstStyle/>
        <a:p>
          <a:endParaRPr lang="ru-RU"/>
        </a:p>
      </dgm:t>
    </dgm:pt>
    <dgm:pt modelId="{3621ECE6-D697-4348-B382-4910DAD5CA78}" type="sibTrans" cxnId="{27070455-8369-448D-A2FB-330D35E9FBF7}">
      <dgm:prSet/>
      <dgm:spPr/>
      <dgm:t>
        <a:bodyPr/>
        <a:lstStyle/>
        <a:p>
          <a:endParaRPr lang="ru-RU"/>
        </a:p>
      </dgm:t>
    </dgm:pt>
    <dgm:pt modelId="{DE0B6D41-1550-42BA-AE65-1B6A1241BE9F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ГО-1:</a:t>
          </a:r>
        </a:p>
        <a:p>
          <a:r>
            <a:rPr lang="ru-RU" sz="1200" b="1" dirty="0" smtClean="0">
              <a:solidFill>
                <a:schemeClr val="tx1"/>
              </a:solidFill>
            </a:rPr>
            <a:t>г. Кудымкар, ЗАТО Звездный, г. Кунгур, г. Соликамск, </a:t>
          </a:r>
          <a:r>
            <a:rPr lang="ru-RU" sz="1200" b="1" dirty="0" err="1" smtClean="0">
              <a:solidFill>
                <a:schemeClr val="tx1"/>
              </a:solidFill>
            </a:rPr>
            <a:t>Г.Губаха</a:t>
          </a:r>
          <a:r>
            <a:rPr lang="ru-RU" sz="1200" b="1" dirty="0" smtClean="0">
              <a:solidFill>
                <a:schemeClr val="tx1"/>
              </a:solidFill>
            </a:rPr>
            <a:t>, </a:t>
          </a:r>
          <a:r>
            <a:rPr lang="ru-RU" sz="1200" b="1" dirty="0" err="1" smtClean="0">
              <a:solidFill>
                <a:schemeClr val="tx1"/>
              </a:solidFill>
            </a:rPr>
            <a:t>г.Лысьва</a:t>
          </a:r>
          <a:endParaRPr lang="ru-RU" sz="1200" b="1" dirty="0" smtClean="0">
            <a:solidFill>
              <a:schemeClr val="tx1"/>
            </a:solidFill>
          </a:endParaRPr>
        </a:p>
      </dgm:t>
    </dgm:pt>
    <dgm:pt modelId="{58613790-1695-4812-81FE-319F493B045A}" type="parTrans" cxnId="{EC81F00D-F4A2-40DF-AD80-D3FF39F01103}">
      <dgm:prSet/>
      <dgm:spPr/>
      <dgm:t>
        <a:bodyPr/>
        <a:lstStyle/>
        <a:p>
          <a:endParaRPr lang="ru-RU"/>
        </a:p>
      </dgm:t>
    </dgm:pt>
    <dgm:pt modelId="{CCBE1B6D-8266-4373-9DDE-B4AFAB29E7E8}" type="sibTrans" cxnId="{EC81F00D-F4A2-40DF-AD80-D3FF39F01103}">
      <dgm:prSet/>
      <dgm:spPr/>
      <dgm:t>
        <a:bodyPr/>
        <a:lstStyle/>
        <a:p>
          <a:endParaRPr lang="ru-RU"/>
        </a:p>
      </dgm:t>
    </dgm:pt>
    <dgm:pt modelId="{7FFC80F5-7BAC-4549-825B-FBF6437966BF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ГО-2:</a:t>
          </a:r>
        </a:p>
        <a:p>
          <a:r>
            <a:rPr lang="ru-RU" sz="1600" b="1" strike="sngStrike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г.Березники</a:t>
          </a:r>
          <a:endParaRPr lang="ru-RU" sz="1600" b="1" strike="sngStrike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6FA64EDA-7BF2-466B-A3F0-3D7CD4FC2DF9}" type="parTrans" cxnId="{2E591A37-66D7-4D04-84F6-2EC0BF437B4E}">
      <dgm:prSet/>
      <dgm:spPr/>
      <dgm:t>
        <a:bodyPr/>
        <a:lstStyle/>
        <a:p>
          <a:endParaRPr lang="ru-RU"/>
        </a:p>
      </dgm:t>
    </dgm:pt>
    <dgm:pt modelId="{03201FC8-064A-4432-80FE-9856F22D0C23}" type="sibTrans" cxnId="{2E591A37-66D7-4D04-84F6-2EC0BF437B4E}">
      <dgm:prSet/>
      <dgm:spPr/>
      <dgm:t>
        <a:bodyPr/>
        <a:lstStyle/>
        <a:p>
          <a:endParaRPr lang="ru-RU"/>
        </a:p>
      </dgm:t>
    </dgm:pt>
    <dgm:pt modelId="{741CF70D-0645-4FF7-AFAE-18AB8B13E528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/>
            <a:t>Группа сельские поселения</a:t>
          </a:r>
          <a:endParaRPr lang="ru-RU" sz="1600" b="1" dirty="0"/>
        </a:p>
      </dgm:t>
    </dgm:pt>
    <dgm:pt modelId="{0D2418B4-7786-4F83-97FF-D27B627E0E24}" type="parTrans" cxnId="{D399FA54-F709-4103-B034-839C67662C2C}">
      <dgm:prSet/>
      <dgm:spPr/>
      <dgm:t>
        <a:bodyPr/>
        <a:lstStyle/>
        <a:p>
          <a:endParaRPr lang="ru-RU"/>
        </a:p>
      </dgm:t>
    </dgm:pt>
    <dgm:pt modelId="{BF5CDAF2-1F48-40EA-A552-649A5C4EDF25}" type="sibTrans" cxnId="{D399FA54-F709-4103-B034-839C67662C2C}">
      <dgm:prSet/>
      <dgm:spPr/>
      <dgm:t>
        <a:bodyPr/>
        <a:lstStyle/>
        <a:p>
          <a:endParaRPr lang="ru-RU"/>
        </a:p>
      </dgm:t>
    </dgm:pt>
    <dgm:pt modelId="{611652FC-B92D-4EFC-B81F-4920A02C5F2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СП 1:19 </a:t>
          </a:r>
          <a:r>
            <a:rPr lang="ru-RU" sz="1800" b="1" dirty="0" err="1" smtClean="0">
              <a:solidFill>
                <a:schemeClr val="tx1"/>
              </a:solidFill>
            </a:rPr>
            <a:t>сп</a:t>
          </a:r>
          <a:endParaRPr lang="ru-RU" sz="1800" b="1" dirty="0">
            <a:solidFill>
              <a:schemeClr val="tx1"/>
            </a:solidFill>
          </a:endParaRPr>
        </a:p>
      </dgm:t>
    </dgm:pt>
    <dgm:pt modelId="{A708F092-D886-4D0A-BCEB-4CB2DC96127C}" type="parTrans" cxnId="{2E19E2F6-49EC-4F63-9066-CE114E5A0609}">
      <dgm:prSet/>
      <dgm:spPr/>
      <dgm:t>
        <a:bodyPr/>
        <a:lstStyle/>
        <a:p>
          <a:endParaRPr lang="ru-RU"/>
        </a:p>
      </dgm:t>
    </dgm:pt>
    <dgm:pt modelId="{E4D79C48-E2A2-4829-ADC4-B7DCBBC294A8}" type="sibTrans" cxnId="{2E19E2F6-49EC-4F63-9066-CE114E5A0609}">
      <dgm:prSet/>
      <dgm:spPr/>
      <dgm:t>
        <a:bodyPr/>
        <a:lstStyle/>
        <a:p>
          <a:endParaRPr lang="ru-RU"/>
        </a:p>
      </dgm:t>
    </dgm:pt>
    <dgm:pt modelId="{23E62617-F36B-417B-B9C6-E6F694B8AED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/>
            <a:t>Группа муниципальные районы</a:t>
          </a:r>
          <a:endParaRPr lang="ru-RU" sz="1600" b="1" dirty="0"/>
        </a:p>
      </dgm:t>
    </dgm:pt>
    <dgm:pt modelId="{C56BA843-5E8D-4CE2-98F0-68CD308C0495}" type="parTrans" cxnId="{C07D386D-EB1D-4D45-8C4C-0875DA7E45F7}">
      <dgm:prSet/>
      <dgm:spPr/>
      <dgm:t>
        <a:bodyPr/>
        <a:lstStyle/>
        <a:p>
          <a:endParaRPr lang="ru-RU"/>
        </a:p>
      </dgm:t>
    </dgm:pt>
    <dgm:pt modelId="{E9B5621C-BEF6-43BE-995E-A60563269E93}" type="sibTrans" cxnId="{C07D386D-EB1D-4D45-8C4C-0875DA7E45F7}">
      <dgm:prSet/>
      <dgm:spPr/>
      <dgm:t>
        <a:bodyPr/>
        <a:lstStyle/>
        <a:p>
          <a:endParaRPr lang="ru-RU"/>
        </a:p>
      </dgm:t>
    </dgm:pt>
    <dgm:pt modelId="{42E221AA-EE04-418C-9B39-FABCF55E447C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/>
            <a:t>Группа городские поселения</a:t>
          </a:r>
          <a:endParaRPr lang="ru-RU" sz="1600" b="1" dirty="0"/>
        </a:p>
      </dgm:t>
    </dgm:pt>
    <dgm:pt modelId="{C70668B2-679C-44E9-9921-FF88D649DDDE}" type="parTrans" cxnId="{421B26BD-5235-4971-B071-5B7A467C96EE}">
      <dgm:prSet/>
      <dgm:spPr/>
      <dgm:t>
        <a:bodyPr/>
        <a:lstStyle/>
        <a:p>
          <a:endParaRPr lang="ru-RU"/>
        </a:p>
      </dgm:t>
    </dgm:pt>
    <dgm:pt modelId="{D71A9F3C-E15C-4A11-A25F-373C14ED8F70}" type="sibTrans" cxnId="{421B26BD-5235-4971-B071-5B7A467C96EE}">
      <dgm:prSet/>
      <dgm:spPr/>
      <dgm:t>
        <a:bodyPr/>
        <a:lstStyle/>
        <a:p>
          <a:endParaRPr lang="ru-RU"/>
        </a:p>
      </dgm:t>
    </dgm:pt>
    <dgm:pt modelId="{C15B34BB-AF4D-4BAC-BAF8-2849811071DE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ГО-3:</a:t>
          </a:r>
        </a:p>
        <a:p>
          <a:r>
            <a:rPr lang="ru-RU" sz="1600" b="1" strike="sngStrike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г.Пермь</a:t>
          </a:r>
          <a:endParaRPr lang="ru-RU" sz="1600" b="1" strike="sngStrike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4D41DA83-AE30-46BD-B2B8-2F208665CE16}" type="parTrans" cxnId="{7B1B778D-1019-4C65-A154-84FBFCAB5E4E}">
      <dgm:prSet/>
      <dgm:spPr/>
      <dgm:t>
        <a:bodyPr/>
        <a:lstStyle/>
        <a:p>
          <a:endParaRPr lang="ru-RU"/>
        </a:p>
      </dgm:t>
    </dgm:pt>
    <dgm:pt modelId="{51278B28-BE6A-4675-B78C-EE04F4AA07D2}" type="sibTrans" cxnId="{7B1B778D-1019-4C65-A154-84FBFCAB5E4E}">
      <dgm:prSet/>
      <dgm:spPr/>
      <dgm:t>
        <a:bodyPr/>
        <a:lstStyle/>
        <a:p>
          <a:endParaRPr lang="ru-RU"/>
        </a:p>
      </dgm:t>
    </dgm:pt>
    <dgm:pt modelId="{4AE888E5-ABE3-4F01-975E-3A1F6F4762EA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МР1: </a:t>
          </a:r>
        </a:p>
        <a:p>
          <a:r>
            <a:rPr lang="ru-RU" sz="1800" b="1" dirty="0" smtClean="0">
              <a:solidFill>
                <a:schemeClr val="tx1"/>
              </a:solidFill>
            </a:rPr>
            <a:t>5 МР</a:t>
          </a:r>
          <a:endParaRPr lang="ru-RU" sz="1800" b="1" dirty="0">
            <a:solidFill>
              <a:schemeClr val="tx1"/>
            </a:solidFill>
          </a:endParaRPr>
        </a:p>
      </dgm:t>
    </dgm:pt>
    <dgm:pt modelId="{DD4283A8-4F50-4563-8A49-C8A9C41ECA99}" type="parTrans" cxnId="{8A5C9911-218B-4155-A839-6F13A56DE2EC}">
      <dgm:prSet/>
      <dgm:spPr/>
      <dgm:t>
        <a:bodyPr/>
        <a:lstStyle/>
        <a:p>
          <a:endParaRPr lang="ru-RU"/>
        </a:p>
      </dgm:t>
    </dgm:pt>
    <dgm:pt modelId="{968497C1-3A58-48D1-9ED0-FA79697CA844}" type="sibTrans" cxnId="{8A5C9911-218B-4155-A839-6F13A56DE2EC}">
      <dgm:prSet/>
      <dgm:spPr/>
      <dgm:t>
        <a:bodyPr/>
        <a:lstStyle/>
        <a:p>
          <a:endParaRPr lang="ru-RU"/>
        </a:p>
      </dgm:t>
    </dgm:pt>
    <dgm:pt modelId="{E262FDCB-1BA0-4E86-B9FA-52FACB83440C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МР2:</a:t>
          </a:r>
        </a:p>
        <a:p>
          <a:r>
            <a:rPr lang="ru-RU" sz="1800" b="1" dirty="0" smtClean="0">
              <a:solidFill>
                <a:schemeClr val="tx1"/>
              </a:solidFill>
            </a:rPr>
            <a:t>14 МР</a:t>
          </a:r>
          <a:endParaRPr lang="ru-RU" sz="1800" b="1" dirty="0">
            <a:solidFill>
              <a:schemeClr val="tx1"/>
            </a:solidFill>
          </a:endParaRPr>
        </a:p>
      </dgm:t>
    </dgm:pt>
    <dgm:pt modelId="{7519D180-E351-4264-9789-ACEBB901067E}" type="parTrans" cxnId="{714572B2-CBB6-4EE1-ADC6-E80DA3CF2EFD}">
      <dgm:prSet/>
      <dgm:spPr/>
      <dgm:t>
        <a:bodyPr/>
        <a:lstStyle/>
        <a:p>
          <a:endParaRPr lang="ru-RU"/>
        </a:p>
      </dgm:t>
    </dgm:pt>
    <dgm:pt modelId="{006918E6-9D05-46FB-BA95-D77332E1E88D}" type="sibTrans" cxnId="{714572B2-CBB6-4EE1-ADC6-E80DA3CF2EFD}">
      <dgm:prSet/>
      <dgm:spPr/>
      <dgm:t>
        <a:bodyPr/>
        <a:lstStyle/>
        <a:p>
          <a:endParaRPr lang="ru-RU"/>
        </a:p>
      </dgm:t>
    </dgm:pt>
    <dgm:pt modelId="{F88A88D4-9C83-4A66-B9CC-012E6FAD5999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МР3:</a:t>
          </a:r>
        </a:p>
        <a:p>
          <a:r>
            <a:rPr lang="ru-RU" sz="1800" b="1" dirty="0" smtClean="0">
              <a:solidFill>
                <a:schemeClr val="tx1"/>
              </a:solidFill>
            </a:rPr>
            <a:t>12 МР</a:t>
          </a:r>
          <a:endParaRPr lang="ru-RU" sz="1800" b="1" dirty="0">
            <a:solidFill>
              <a:schemeClr val="tx1"/>
            </a:solidFill>
          </a:endParaRPr>
        </a:p>
      </dgm:t>
    </dgm:pt>
    <dgm:pt modelId="{4DFC4A9F-CE89-4D12-839A-B12EA13286C8}" type="parTrans" cxnId="{3B6BD7A1-124D-4224-A9E1-B3749D417EC1}">
      <dgm:prSet/>
      <dgm:spPr/>
      <dgm:t>
        <a:bodyPr/>
        <a:lstStyle/>
        <a:p>
          <a:endParaRPr lang="ru-RU"/>
        </a:p>
      </dgm:t>
    </dgm:pt>
    <dgm:pt modelId="{63972F58-0A44-4914-B360-6F9FE4781FB1}" type="sibTrans" cxnId="{3B6BD7A1-124D-4224-A9E1-B3749D417EC1}">
      <dgm:prSet/>
      <dgm:spPr/>
      <dgm:t>
        <a:bodyPr/>
        <a:lstStyle/>
        <a:p>
          <a:endParaRPr lang="ru-RU"/>
        </a:p>
      </dgm:t>
    </dgm:pt>
    <dgm:pt modelId="{8BA93DCA-AE8D-429F-9516-3F1B74D45C92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МР4:</a:t>
          </a:r>
        </a:p>
        <a:p>
          <a:r>
            <a:rPr lang="ru-RU" sz="1800" b="1" dirty="0" smtClean="0">
              <a:solidFill>
                <a:schemeClr val="tx1"/>
              </a:solidFill>
            </a:rPr>
            <a:t>4 МР </a:t>
          </a:r>
          <a:endParaRPr lang="ru-RU" sz="1800" b="1" dirty="0">
            <a:solidFill>
              <a:schemeClr val="tx1"/>
            </a:solidFill>
          </a:endParaRPr>
        </a:p>
      </dgm:t>
    </dgm:pt>
    <dgm:pt modelId="{8C290CEB-D67A-4BDF-AE64-62731E44F625}" type="parTrans" cxnId="{D8F8DF6B-CC80-4E93-AF72-F8A9C721A56E}">
      <dgm:prSet/>
      <dgm:spPr/>
      <dgm:t>
        <a:bodyPr/>
        <a:lstStyle/>
        <a:p>
          <a:endParaRPr lang="ru-RU"/>
        </a:p>
      </dgm:t>
    </dgm:pt>
    <dgm:pt modelId="{C19AEC7F-930F-48AA-8414-02F8570DF465}" type="sibTrans" cxnId="{D8F8DF6B-CC80-4E93-AF72-F8A9C721A56E}">
      <dgm:prSet/>
      <dgm:spPr/>
      <dgm:t>
        <a:bodyPr/>
        <a:lstStyle/>
        <a:p>
          <a:endParaRPr lang="ru-RU"/>
        </a:p>
      </dgm:t>
    </dgm:pt>
    <dgm:pt modelId="{328C5EB7-213B-4792-87F2-EE3B86FC3E7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МР5:</a:t>
          </a:r>
        </a:p>
        <a:p>
          <a:r>
            <a:rPr lang="ru-RU" sz="1800" b="1" dirty="0" smtClean="0">
              <a:solidFill>
                <a:schemeClr val="tx1"/>
              </a:solidFill>
            </a:rPr>
            <a:t>5 МР</a:t>
          </a:r>
          <a:endParaRPr lang="ru-RU" sz="1800" b="1" dirty="0">
            <a:solidFill>
              <a:schemeClr val="tx1"/>
            </a:solidFill>
          </a:endParaRPr>
        </a:p>
      </dgm:t>
    </dgm:pt>
    <dgm:pt modelId="{2660EA3F-486A-4A65-B39D-A4FB43200D0A}" type="parTrans" cxnId="{EA60AA57-529E-459E-B46F-D2F6F6D2296D}">
      <dgm:prSet/>
      <dgm:spPr/>
      <dgm:t>
        <a:bodyPr/>
        <a:lstStyle/>
        <a:p>
          <a:endParaRPr lang="ru-RU"/>
        </a:p>
      </dgm:t>
    </dgm:pt>
    <dgm:pt modelId="{D1CCD2AE-C061-4784-BE5B-AE54F81FEF31}" type="sibTrans" cxnId="{EA60AA57-529E-459E-B46F-D2F6F6D2296D}">
      <dgm:prSet/>
      <dgm:spPr/>
      <dgm:t>
        <a:bodyPr/>
        <a:lstStyle/>
        <a:p>
          <a:endParaRPr lang="ru-RU"/>
        </a:p>
      </dgm:t>
    </dgm:pt>
    <dgm:pt modelId="{143DC37E-FF12-4B3F-9514-1AA132DCEBAE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ГП 1:</a:t>
          </a:r>
        </a:p>
        <a:p>
          <a:r>
            <a:rPr lang="ru-RU" sz="1800" b="1" dirty="0" smtClean="0">
              <a:solidFill>
                <a:schemeClr val="tx1"/>
              </a:solidFill>
            </a:rPr>
            <a:t>10 ГП</a:t>
          </a:r>
          <a:endParaRPr lang="ru-RU" sz="1800" b="1" dirty="0">
            <a:solidFill>
              <a:schemeClr val="tx1"/>
            </a:solidFill>
          </a:endParaRPr>
        </a:p>
      </dgm:t>
    </dgm:pt>
    <dgm:pt modelId="{B5420E0B-362E-43B1-BBB6-2EB591478428}" type="parTrans" cxnId="{8B67841B-2C1E-41BC-83D8-2BBD468DEFC0}">
      <dgm:prSet/>
      <dgm:spPr/>
      <dgm:t>
        <a:bodyPr/>
        <a:lstStyle/>
        <a:p>
          <a:endParaRPr lang="ru-RU"/>
        </a:p>
      </dgm:t>
    </dgm:pt>
    <dgm:pt modelId="{F8D605C6-99F0-4E2D-856B-2BB4ACC6EA95}" type="sibTrans" cxnId="{8B67841B-2C1E-41BC-83D8-2BBD468DEFC0}">
      <dgm:prSet/>
      <dgm:spPr/>
      <dgm:t>
        <a:bodyPr/>
        <a:lstStyle/>
        <a:p>
          <a:endParaRPr lang="ru-RU"/>
        </a:p>
      </dgm:t>
    </dgm:pt>
    <dgm:pt modelId="{EFBE413D-9602-4F0C-87FB-76FC5048EEC1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ГП 2:</a:t>
          </a:r>
          <a:br>
            <a:rPr lang="ru-RU" sz="1800" b="1" dirty="0" smtClean="0">
              <a:solidFill>
                <a:schemeClr val="tx1"/>
              </a:solidFill>
            </a:rPr>
          </a:br>
          <a:r>
            <a:rPr lang="ru-RU" sz="1800" b="1" dirty="0" smtClean="0">
              <a:solidFill>
                <a:schemeClr val="tx1"/>
              </a:solidFill>
            </a:rPr>
            <a:t>6 ГП</a:t>
          </a:r>
          <a:endParaRPr lang="ru-RU" sz="1800" b="1" dirty="0">
            <a:solidFill>
              <a:schemeClr val="tx1"/>
            </a:solidFill>
          </a:endParaRPr>
        </a:p>
      </dgm:t>
    </dgm:pt>
    <dgm:pt modelId="{C7BAC05C-4D65-47CC-AB3B-6FB0A51B3DA7}" type="parTrans" cxnId="{73225166-4C0E-40ED-B2A8-24B089DD1D59}">
      <dgm:prSet/>
      <dgm:spPr/>
      <dgm:t>
        <a:bodyPr/>
        <a:lstStyle/>
        <a:p>
          <a:endParaRPr lang="ru-RU"/>
        </a:p>
      </dgm:t>
    </dgm:pt>
    <dgm:pt modelId="{30DCE0C2-5FB0-4B3E-A090-D8DEC0B3B751}" type="sibTrans" cxnId="{73225166-4C0E-40ED-B2A8-24B089DD1D59}">
      <dgm:prSet/>
      <dgm:spPr/>
      <dgm:t>
        <a:bodyPr/>
        <a:lstStyle/>
        <a:p>
          <a:endParaRPr lang="ru-RU"/>
        </a:p>
      </dgm:t>
    </dgm:pt>
    <dgm:pt modelId="{9D4D7B27-6409-4334-BA5F-2725AE2610D8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ГП 3:</a:t>
          </a:r>
        </a:p>
        <a:p>
          <a:r>
            <a:rPr lang="ru-RU" sz="1800" b="1" dirty="0" smtClean="0">
              <a:solidFill>
                <a:schemeClr val="tx1"/>
              </a:solidFill>
            </a:rPr>
            <a:t>7 ГП</a:t>
          </a:r>
          <a:endParaRPr lang="ru-RU" sz="1800" b="1" dirty="0">
            <a:solidFill>
              <a:schemeClr val="tx1"/>
            </a:solidFill>
          </a:endParaRPr>
        </a:p>
      </dgm:t>
    </dgm:pt>
    <dgm:pt modelId="{076C3C52-53E1-485C-8C49-3D095E679779}" type="parTrans" cxnId="{E897A515-7895-4B56-8481-495F1A6EC808}">
      <dgm:prSet/>
      <dgm:spPr/>
      <dgm:t>
        <a:bodyPr/>
        <a:lstStyle/>
        <a:p>
          <a:endParaRPr lang="ru-RU"/>
        </a:p>
      </dgm:t>
    </dgm:pt>
    <dgm:pt modelId="{60136A7A-BB1B-47FC-972C-E10FA0C23CB5}" type="sibTrans" cxnId="{E897A515-7895-4B56-8481-495F1A6EC808}">
      <dgm:prSet/>
      <dgm:spPr/>
      <dgm:t>
        <a:bodyPr/>
        <a:lstStyle/>
        <a:p>
          <a:endParaRPr lang="ru-RU"/>
        </a:p>
      </dgm:t>
    </dgm:pt>
    <dgm:pt modelId="{65F2B324-10A9-48EA-B359-F94803119D90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ГП 4:</a:t>
          </a:r>
        </a:p>
        <a:p>
          <a:r>
            <a:rPr lang="ru-RU" sz="1800" b="1" dirty="0" smtClean="0">
              <a:solidFill>
                <a:schemeClr val="tx1"/>
              </a:solidFill>
            </a:rPr>
            <a:t>1 ГП</a:t>
          </a:r>
          <a:endParaRPr lang="ru-RU" sz="1800" b="1" dirty="0">
            <a:solidFill>
              <a:schemeClr val="tx1"/>
            </a:solidFill>
          </a:endParaRPr>
        </a:p>
      </dgm:t>
    </dgm:pt>
    <dgm:pt modelId="{B4C1D4A1-CAEB-4E82-AA0A-35A3F00762CA}" type="parTrans" cxnId="{C7AF446D-DF68-4900-9D2D-DED3413DE7AB}">
      <dgm:prSet/>
      <dgm:spPr/>
      <dgm:t>
        <a:bodyPr/>
        <a:lstStyle/>
        <a:p>
          <a:endParaRPr lang="ru-RU"/>
        </a:p>
      </dgm:t>
    </dgm:pt>
    <dgm:pt modelId="{CF86692D-DBFC-4E82-B1EA-189E60041C93}" type="sibTrans" cxnId="{C7AF446D-DF68-4900-9D2D-DED3413DE7AB}">
      <dgm:prSet/>
      <dgm:spPr/>
      <dgm:t>
        <a:bodyPr/>
        <a:lstStyle/>
        <a:p>
          <a:endParaRPr lang="ru-RU"/>
        </a:p>
      </dgm:t>
    </dgm:pt>
    <dgm:pt modelId="{9528E7B5-0641-4839-9AF0-862B0B23EEA9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СП 2: 41 </a:t>
          </a:r>
          <a:r>
            <a:rPr lang="ru-RU" sz="1800" b="1" dirty="0" err="1" smtClean="0">
              <a:solidFill>
                <a:schemeClr val="tx1"/>
              </a:solidFill>
            </a:rPr>
            <a:t>сп</a:t>
          </a:r>
          <a:endParaRPr lang="ru-RU" sz="1800" b="1" dirty="0">
            <a:solidFill>
              <a:schemeClr val="tx1"/>
            </a:solidFill>
          </a:endParaRPr>
        </a:p>
      </dgm:t>
    </dgm:pt>
    <dgm:pt modelId="{B6BDDDF3-E257-4DE3-A4BD-885950C20D2F}" type="parTrans" cxnId="{49134880-6FCF-4126-A07B-8DAB6C2DEC6B}">
      <dgm:prSet/>
      <dgm:spPr/>
      <dgm:t>
        <a:bodyPr/>
        <a:lstStyle/>
        <a:p>
          <a:endParaRPr lang="ru-RU"/>
        </a:p>
      </dgm:t>
    </dgm:pt>
    <dgm:pt modelId="{D7791D74-E77C-4579-97D2-2D709818E751}" type="sibTrans" cxnId="{49134880-6FCF-4126-A07B-8DAB6C2DEC6B}">
      <dgm:prSet/>
      <dgm:spPr/>
      <dgm:t>
        <a:bodyPr/>
        <a:lstStyle/>
        <a:p>
          <a:endParaRPr lang="ru-RU"/>
        </a:p>
      </dgm:t>
    </dgm:pt>
    <dgm:pt modelId="{046D90A1-C37B-4A99-A922-372DE444F6C0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СП 3: 31 </a:t>
          </a:r>
          <a:r>
            <a:rPr lang="ru-RU" sz="1800" b="1" dirty="0" err="1" smtClean="0">
              <a:solidFill>
                <a:schemeClr val="tx1"/>
              </a:solidFill>
            </a:rPr>
            <a:t>сп</a:t>
          </a:r>
          <a:endParaRPr lang="ru-RU" sz="1800" b="1" dirty="0">
            <a:solidFill>
              <a:schemeClr val="tx1"/>
            </a:solidFill>
          </a:endParaRPr>
        </a:p>
      </dgm:t>
    </dgm:pt>
    <dgm:pt modelId="{F5053678-C891-4F00-A625-4646B3D6FDBC}" type="parTrans" cxnId="{51864F9E-5154-4E0A-954F-DB54ED4D6E29}">
      <dgm:prSet/>
      <dgm:spPr/>
      <dgm:t>
        <a:bodyPr/>
        <a:lstStyle/>
        <a:p>
          <a:endParaRPr lang="ru-RU"/>
        </a:p>
      </dgm:t>
    </dgm:pt>
    <dgm:pt modelId="{A3143240-4B93-4526-998D-35FDCA012E1D}" type="sibTrans" cxnId="{51864F9E-5154-4E0A-954F-DB54ED4D6E29}">
      <dgm:prSet/>
      <dgm:spPr/>
      <dgm:t>
        <a:bodyPr/>
        <a:lstStyle/>
        <a:p>
          <a:endParaRPr lang="ru-RU"/>
        </a:p>
      </dgm:t>
    </dgm:pt>
    <dgm:pt modelId="{01375D8F-9A13-4F12-9997-C598E5C96BA3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СП 4: 26 </a:t>
          </a:r>
          <a:r>
            <a:rPr lang="ru-RU" sz="1800" b="1" dirty="0" err="1" smtClean="0">
              <a:solidFill>
                <a:schemeClr val="tx1"/>
              </a:solidFill>
            </a:rPr>
            <a:t>сп</a:t>
          </a:r>
          <a:endParaRPr lang="ru-RU" sz="1800" b="1" dirty="0">
            <a:solidFill>
              <a:schemeClr val="tx1"/>
            </a:solidFill>
          </a:endParaRPr>
        </a:p>
      </dgm:t>
    </dgm:pt>
    <dgm:pt modelId="{ACF7C4D9-F0A3-4ECD-A1A2-2DCAD5CE9F9E}" type="parTrans" cxnId="{1B090057-3D7E-46B5-BD54-714F4F514FAA}">
      <dgm:prSet/>
      <dgm:spPr/>
      <dgm:t>
        <a:bodyPr/>
        <a:lstStyle/>
        <a:p>
          <a:endParaRPr lang="ru-RU"/>
        </a:p>
      </dgm:t>
    </dgm:pt>
    <dgm:pt modelId="{84CA5C69-EB0C-403C-B39D-D9E2B19D001E}" type="sibTrans" cxnId="{1B090057-3D7E-46B5-BD54-714F4F514FAA}">
      <dgm:prSet/>
      <dgm:spPr/>
      <dgm:t>
        <a:bodyPr/>
        <a:lstStyle/>
        <a:p>
          <a:endParaRPr lang="ru-RU"/>
        </a:p>
      </dgm:t>
    </dgm:pt>
    <dgm:pt modelId="{46D4296A-369F-42CE-88A6-C57E94C8FBB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СП 5: 53 </a:t>
          </a:r>
          <a:r>
            <a:rPr lang="ru-RU" sz="1800" b="1" dirty="0" err="1" smtClean="0">
              <a:solidFill>
                <a:schemeClr val="tx1"/>
              </a:solidFill>
            </a:rPr>
            <a:t>сп</a:t>
          </a:r>
          <a:endParaRPr lang="ru-RU" sz="1800" b="1" dirty="0">
            <a:solidFill>
              <a:schemeClr val="tx1"/>
            </a:solidFill>
          </a:endParaRPr>
        </a:p>
      </dgm:t>
    </dgm:pt>
    <dgm:pt modelId="{A051BD18-1101-4E47-831E-2A2AC8ADC4F0}" type="parTrans" cxnId="{66B797B7-3497-4794-90FC-01D01740B692}">
      <dgm:prSet/>
      <dgm:spPr/>
      <dgm:t>
        <a:bodyPr/>
        <a:lstStyle/>
        <a:p>
          <a:endParaRPr lang="ru-RU"/>
        </a:p>
      </dgm:t>
    </dgm:pt>
    <dgm:pt modelId="{D50EEC74-D673-415C-BB2A-FB1EECDAC142}" type="sibTrans" cxnId="{66B797B7-3497-4794-90FC-01D01740B692}">
      <dgm:prSet/>
      <dgm:spPr/>
      <dgm:t>
        <a:bodyPr/>
        <a:lstStyle/>
        <a:p>
          <a:endParaRPr lang="ru-RU"/>
        </a:p>
      </dgm:t>
    </dgm:pt>
    <dgm:pt modelId="{9F1BF565-E50B-4226-9E21-5727685854F8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СП 6: 39 </a:t>
          </a:r>
          <a:r>
            <a:rPr lang="ru-RU" sz="1800" b="1" dirty="0" err="1" smtClean="0">
              <a:solidFill>
                <a:schemeClr val="tx1"/>
              </a:solidFill>
            </a:rPr>
            <a:t>сп</a:t>
          </a:r>
          <a:endParaRPr lang="ru-RU" sz="1800" b="1" dirty="0">
            <a:solidFill>
              <a:schemeClr val="tx1"/>
            </a:solidFill>
          </a:endParaRPr>
        </a:p>
      </dgm:t>
    </dgm:pt>
    <dgm:pt modelId="{2C31E524-285A-4394-93A9-DFBAF6D99EE1}" type="parTrans" cxnId="{0491C634-E083-4E8A-847D-090CAC949189}">
      <dgm:prSet/>
      <dgm:spPr/>
      <dgm:t>
        <a:bodyPr/>
        <a:lstStyle/>
        <a:p>
          <a:endParaRPr lang="ru-RU"/>
        </a:p>
      </dgm:t>
    </dgm:pt>
    <dgm:pt modelId="{7ACE349A-1A33-4B45-AC64-81B42AE1E86B}" type="sibTrans" cxnId="{0491C634-E083-4E8A-847D-090CAC949189}">
      <dgm:prSet/>
      <dgm:spPr/>
      <dgm:t>
        <a:bodyPr/>
        <a:lstStyle/>
        <a:p>
          <a:endParaRPr lang="ru-RU"/>
        </a:p>
      </dgm:t>
    </dgm:pt>
    <dgm:pt modelId="{DF17BA59-CBA7-493C-9328-52FAFA16B77D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СП 7: 19 </a:t>
          </a:r>
          <a:r>
            <a:rPr lang="ru-RU" sz="1800" b="1" dirty="0" err="1" smtClean="0">
              <a:solidFill>
                <a:schemeClr val="tx1"/>
              </a:solidFill>
            </a:rPr>
            <a:t>сп</a:t>
          </a:r>
          <a:endParaRPr lang="ru-RU" sz="1800" b="1" dirty="0">
            <a:solidFill>
              <a:schemeClr val="tx1"/>
            </a:solidFill>
          </a:endParaRPr>
        </a:p>
      </dgm:t>
    </dgm:pt>
    <dgm:pt modelId="{6B33CE2D-AD85-4AA4-A47D-18806913F79E}" type="parTrans" cxnId="{B29B4B6C-2417-40E9-856D-2C198CD5C161}">
      <dgm:prSet/>
      <dgm:spPr/>
      <dgm:t>
        <a:bodyPr/>
        <a:lstStyle/>
        <a:p>
          <a:endParaRPr lang="ru-RU"/>
        </a:p>
      </dgm:t>
    </dgm:pt>
    <dgm:pt modelId="{0E525A6A-B768-422B-875A-5121DDFF88C8}" type="sibTrans" cxnId="{B29B4B6C-2417-40E9-856D-2C198CD5C161}">
      <dgm:prSet/>
      <dgm:spPr/>
      <dgm:t>
        <a:bodyPr/>
        <a:lstStyle/>
        <a:p>
          <a:endParaRPr lang="ru-RU"/>
        </a:p>
      </dgm:t>
    </dgm:pt>
    <dgm:pt modelId="{B4BC3ECF-3042-4546-BAB3-20971058C2B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СП 8: 24 </a:t>
          </a:r>
          <a:r>
            <a:rPr lang="ru-RU" sz="1800" b="1" dirty="0" err="1" smtClean="0">
              <a:solidFill>
                <a:schemeClr val="tx1"/>
              </a:solidFill>
            </a:rPr>
            <a:t>сп</a:t>
          </a:r>
          <a:endParaRPr lang="ru-RU" sz="1800" b="1" dirty="0">
            <a:solidFill>
              <a:schemeClr val="tx1"/>
            </a:solidFill>
          </a:endParaRPr>
        </a:p>
      </dgm:t>
    </dgm:pt>
    <dgm:pt modelId="{A87EF53B-59CA-4C36-A58D-3FDB24D8C20E}" type="parTrans" cxnId="{A2FDE3A8-22AD-430E-9534-8E29630566CA}">
      <dgm:prSet/>
      <dgm:spPr/>
      <dgm:t>
        <a:bodyPr/>
        <a:lstStyle/>
        <a:p>
          <a:endParaRPr lang="ru-RU"/>
        </a:p>
      </dgm:t>
    </dgm:pt>
    <dgm:pt modelId="{F01DA5EF-B32E-4E00-8633-45CB506E4BF5}" type="sibTrans" cxnId="{A2FDE3A8-22AD-430E-9534-8E29630566CA}">
      <dgm:prSet/>
      <dgm:spPr/>
      <dgm:t>
        <a:bodyPr/>
        <a:lstStyle/>
        <a:p>
          <a:endParaRPr lang="ru-RU"/>
        </a:p>
      </dgm:t>
    </dgm:pt>
    <dgm:pt modelId="{F56AC5CF-C9BB-4B6E-BD90-D648EDFB33ED}" type="pres">
      <dgm:prSet presAssocID="{701D528E-0574-4FBF-92FB-5148F3F96F6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E353CDF-81E6-413F-B4E5-8A1417E9FDBB}" type="pres">
      <dgm:prSet presAssocID="{2EFBC539-61E1-4596-A860-21F1814F192E}" presName="hierRoot1" presStyleCnt="0">
        <dgm:presLayoutVars>
          <dgm:hierBranch val="init"/>
        </dgm:presLayoutVars>
      </dgm:prSet>
      <dgm:spPr/>
    </dgm:pt>
    <dgm:pt modelId="{F40801ED-6F53-4F66-AD83-F29444682FF3}" type="pres">
      <dgm:prSet presAssocID="{2EFBC539-61E1-4596-A860-21F1814F192E}" presName="rootComposite1" presStyleCnt="0"/>
      <dgm:spPr/>
    </dgm:pt>
    <dgm:pt modelId="{03147D31-BE72-4B56-8E28-886577B06BBE}" type="pres">
      <dgm:prSet presAssocID="{2EFBC539-61E1-4596-A860-21F1814F192E}" presName="rootText1" presStyleLbl="node0" presStyleIdx="0" presStyleCnt="1" custScaleX="798025" custScaleY="142402" custLinFactNeighborX="-42494" custLinFactNeighborY="-3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94B00-EED7-4668-A52D-ED4760F42268}" type="pres">
      <dgm:prSet presAssocID="{2EFBC539-61E1-4596-A860-21F1814F192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88CB406-7AAC-4FB5-906C-37E104FF5432}" type="pres">
      <dgm:prSet presAssocID="{2EFBC539-61E1-4596-A860-21F1814F192E}" presName="hierChild2" presStyleCnt="0"/>
      <dgm:spPr/>
    </dgm:pt>
    <dgm:pt modelId="{CF086E23-FC61-4A08-9B2E-674A5C0605F6}" type="pres">
      <dgm:prSet presAssocID="{6EF51533-71F1-4686-AD36-BD8BA8AE052C}" presName="Name37" presStyleLbl="parChTrans1D2" presStyleIdx="0" presStyleCnt="4"/>
      <dgm:spPr/>
      <dgm:t>
        <a:bodyPr/>
        <a:lstStyle/>
        <a:p>
          <a:endParaRPr lang="ru-RU"/>
        </a:p>
      </dgm:t>
    </dgm:pt>
    <dgm:pt modelId="{CD17F3BB-3907-4552-88F9-FEF70E7D0471}" type="pres">
      <dgm:prSet presAssocID="{4EB16453-CB2B-4180-8C3A-AF728FC0AB4D}" presName="hierRoot2" presStyleCnt="0">
        <dgm:presLayoutVars>
          <dgm:hierBranch val="init"/>
        </dgm:presLayoutVars>
      </dgm:prSet>
      <dgm:spPr/>
    </dgm:pt>
    <dgm:pt modelId="{B0610419-3815-41B7-BAB7-7D5209130A33}" type="pres">
      <dgm:prSet presAssocID="{4EB16453-CB2B-4180-8C3A-AF728FC0AB4D}" presName="rootComposite" presStyleCnt="0"/>
      <dgm:spPr/>
    </dgm:pt>
    <dgm:pt modelId="{DABF1284-1BAC-40E2-8E3E-D4B69809756F}" type="pres">
      <dgm:prSet presAssocID="{4EB16453-CB2B-4180-8C3A-AF728FC0AB4D}" presName="rootText" presStyleLbl="node2" presStyleIdx="0" presStyleCnt="4" custScaleX="259429" custLinFactNeighborX="-61991" custLinFactNeighborY="225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B5409C-7CC6-4FA5-8C7D-352B04B8B5D9}" type="pres">
      <dgm:prSet presAssocID="{4EB16453-CB2B-4180-8C3A-AF728FC0AB4D}" presName="rootConnector" presStyleLbl="node2" presStyleIdx="0" presStyleCnt="4"/>
      <dgm:spPr/>
      <dgm:t>
        <a:bodyPr/>
        <a:lstStyle/>
        <a:p>
          <a:endParaRPr lang="ru-RU"/>
        </a:p>
      </dgm:t>
    </dgm:pt>
    <dgm:pt modelId="{6991BF5A-2D82-4151-A37C-A1C6FFD76A85}" type="pres">
      <dgm:prSet presAssocID="{4EB16453-CB2B-4180-8C3A-AF728FC0AB4D}" presName="hierChild4" presStyleCnt="0"/>
      <dgm:spPr/>
    </dgm:pt>
    <dgm:pt modelId="{C09D69E1-EBA3-4CDA-A6D9-B149C75D6409}" type="pres">
      <dgm:prSet presAssocID="{58613790-1695-4812-81FE-319F493B045A}" presName="Name37" presStyleLbl="parChTrans1D3" presStyleIdx="0" presStyleCnt="20"/>
      <dgm:spPr/>
      <dgm:t>
        <a:bodyPr/>
        <a:lstStyle/>
        <a:p>
          <a:endParaRPr lang="ru-RU"/>
        </a:p>
      </dgm:t>
    </dgm:pt>
    <dgm:pt modelId="{9FD8D316-884E-45FF-9D37-52FB7E4500DA}" type="pres">
      <dgm:prSet presAssocID="{DE0B6D41-1550-42BA-AE65-1B6A1241BE9F}" presName="hierRoot2" presStyleCnt="0">
        <dgm:presLayoutVars>
          <dgm:hierBranch val="init"/>
        </dgm:presLayoutVars>
      </dgm:prSet>
      <dgm:spPr/>
    </dgm:pt>
    <dgm:pt modelId="{1699901A-B4FA-488B-B27D-29DBAB3531B6}" type="pres">
      <dgm:prSet presAssocID="{DE0B6D41-1550-42BA-AE65-1B6A1241BE9F}" presName="rootComposite" presStyleCnt="0"/>
      <dgm:spPr/>
    </dgm:pt>
    <dgm:pt modelId="{441D543F-09DF-42CF-B350-043F074F04C5}" type="pres">
      <dgm:prSet presAssocID="{DE0B6D41-1550-42BA-AE65-1B6A1241BE9F}" presName="rootText" presStyleLbl="node3" presStyleIdx="0" presStyleCnt="20" custScaleX="194259" custScaleY="296617" custLinFactNeighborX="-75776" custLinFactNeighborY="110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857B3A-827E-42CF-A915-30035C5E37AE}" type="pres">
      <dgm:prSet presAssocID="{DE0B6D41-1550-42BA-AE65-1B6A1241BE9F}" presName="rootConnector" presStyleLbl="node3" presStyleIdx="0" presStyleCnt="20"/>
      <dgm:spPr/>
      <dgm:t>
        <a:bodyPr/>
        <a:lstStyle/>
        <a:p>
          <a:endParaRPr lang="ru-RU"/>
        </a:p>
      </dgm:t>
    </dgm:pt>
    <dgm:pt modelId="{B675B540-119F-4591-9D79-0EABFC2632B1}" type="pres">
      <dgm:prSet presAssocID="{DE0B6D41-1550-42BA-AE65-1B6A1241BE9F}" presName="hierChild4" presStyleCnt="0"/>
      <dgm:spPr/>
    </dgm:pt>
    <dgm:pt modelId="{3AD3525B-360F-4FCC-836F-827F7CB9355B}" type="pres">
      <dgm:prSet presAssocID="{DE0B6D41-1550-42BA-AE65-1B6A1241BE9F}" presName="hierChild5" presStyleCnt="0"/>
      <dgm:spPr/>
    </dgm:pt>
    <dgm:pt modelId="{36B98458-BF2D-48C8-B56A-F5D1535E7022}" type="pres">
      <dgm:prSet presAssocID="{6FA64EDA-7BF2-466B-A3F0-3D7CD4FC2DF9}" presName="Name37" presStyleLbl="parChTrans1D3" presStyleIdx="1" presStyleCnt="20"/>
      <dgm:spPr/>
      <dgm:t>
        <a:bodyPr/>
        <a:lstStyle/>
        <a:p>
          <a:endParaRPr lang="ru-RU"/>
        </a:p>
      </dgm:t>
    </dgm:pt>
    <dgm:pt modelId="{8AC22907-3BC1-4AC1-A9EE-6BF73ED8DF00}" type="pres">
      <dgm:prSet presAssocID="{7FFC80F5-7BAC-4549-825B-FBF6437966BF}" presName="hierRoot2" presStyleCnt="0">
        <dgm:presLayoutVars>
          <dgm:hierBranch val="init"/>
        </dgm:presLayoutVars>
      </dgm:prSet>
      <dgm:spPr/>
    </dgm:pt>
    <dgm:pt modelId="{73471DAC-F18B-48FD-A53C-D5F8C377428E}" type="pres">
      <dgm:prSet presAssocID="{7FFC80F5-7BAC-4549-825B-FBF6437966BF}" presName="rootComposite" presStyleCnt="0"/>
      <dgm:spPr/>
    </dgm:pt>
    <dgm:pt modelId="{8CE5A879-C23E-4C44-9CE5-E99EC0F8520E}" type="pres">
      <dgm:prSet presAssocID="{7FFC80F5-7BAC-4549-825B-FBF6437966BF}" presName="rootText" presStyleLbl="node3" presStyleIdx="1" presStyleCnt="20" custScaleX="138588" custScaleY="194471" custLinFactNeighborX="-66428" custLinFactNeighborY="484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2FB214-E4B7-4A82-A4B9-3F971CA6D4F8}" type="pres">
      <dgm:prSet presAssocID="{7FFC80F5-7BAC-4549-825B-FBF6437966BF}" presName="rootConnector" presStyleLbl="node3" presStyleIdx="1" presStyleCnt="20"/>
      <dgm:spPr/>
      <dgm:t>
        <a:bodyPr/>
        <a:lstStyle/>
        <a:p>
          <a:endParaRPr lang="ru-RU"/>
        </a:p>
      </dgm:t>
    </dgm:pt>
    <dgm:pt modelId="{4D53CF45-09AB-431C-95DB-53107C846A1B}" type="pres">
      <dgm:prSet presAssocID="{7FFC80F5-7BAC-4549-825B-FBF6437966BF}" presName="hierChild4" presStyleCnt="0"/>
      <dgm:spPr/>
    </dgm:pt>
    <dgm:pt modelId="{A431429E-A22A-46CE-84A8-E0E6122C5E18}" type="pres">
      <dgm:prSet presAssocID="{7FFC80F5-7BAC-4549-825B-FBF6437966BF}" presName="hierChild5" presStyleCnt="0"/>
      <dgm:spPr/>
    </dgm:pt>
    <dgm:pt modelId="{8C47780F-A3F5-4C2E-864B-6316385588C8}" type="pres">
      <dgm:prSet presAssocID="{4D41DA83-AE30-46BD-B2B8-2F208665CE16}" presName="Name37" presStyleLbl="parChTrans1D3" presStyleIdx="2" presStyleCnt="20"/>
      <dgm:spPr/>
      <dgm:t>
        <a:bodyPr/>
        <a:lstStyle/>
        <a:p>
          <a:endParaRPr lang="ru-RU"/>
        </a:p>
      </dgm:t>
    </dgm:pt>
    <dgm:pt modelId="{5657EAEF-E08C-45A4-8B57-6170B51F949F}" type="pres">
      <dgm:prSet presAssocID="{C15B34BB-AF4D-4BAC-BAF8-2849811071DE}" presName="hierRoot2" presStyleCnt="0">
        <dgm:presLayoutVars>
          <dgm:hierBranch val="init"/>
        </dgm:presLayoutVars>
      </dgm:prSet>
      <dgm:spPr/>
    </dgm:pt>
    <dgm:pt modelId="{ADE1D311-1AA9-4D3A-A056-FA93E02C55CD}" type="pres">
      <dgm:prSet presAssocID="{C15B34BB-AF4D-4BAC-BAF8-2849811071DE}" presName="rootComposite" presStyleCnt="0"/>
      <dgm:spPr/>
    </dgm:pt>
    <dgm:pt modelId="{75DAEACB-1A9D-4B37-A937-CE9944D76D82}" type="pres">
      <dgm:prSet presAssocID="{C15B34BB-AF4D-4BAC-BAF8-2849811071DE}" presName="rootText" presStyleLbl="node3" presStyleIdx="2" presStyleCnt="20" custScaleX="138588" custScaleY="196685" custLinFactNeighborX="-65524" custLinFactNeighborY="71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ADD8E1-821E-4E3E-A1F2-A03974D30FC6}" type="pres">
      <dgm:prSet presAssocID="{C15B34BB-AF4D-4BAC-BAF8-2849811071DE}" presName="rootConnector" presStyleLbl="node3" presStyleIdx="2" presStyleCnt="20"/>
      <dgm:spPr/>
      <dgm:t>
        <a:bodyPr/>
        <a:lstStyle/>
        <a:p>
          <a:endParaRPr lang="ru-RU"/>
        </a:p>
      </dgm:t>
    </dgm:pt>
    <dgm:pt modelId="{114EADBB-F241-4AF4-9DE2-9FF9B1DD031C}" type="pres">
      <dgm:prSet presAssocID="{C15B34BB-AF4D-4BAC-BAF8-2849811071DE}" presName="hierChild4" presStyleCnt="0"/>
      <dgm:spPr/>
    </dgm:pt>
    <dgm:pt modelId="{4F090B9D-4E16-4382-9FBB-45F3E2AEF067}" type="pres">
      <dgm:prSet presAssocID="{C15B34BB-AF4D-4BAC-BAF8-2849811071DE}" presName="hierChild5" presStyleCnt="0"/>
      <dgm:spPr/>
    </dgm:pt>
    <dgm:pt modelId="{7781978A-DB1C-460D-9462-1F18A29673E8}" type="pres">
      <dgm:prSet presAssocID="{4EB16453-CB2B-4180-8C3A-AF728FC0AB4D}" presName="hierChild5" presStyleCnt="0"/>
      <dgm:spPr/>
    </dgm:pt>
    <dgm:pt modelId="{0E6DD74B-FC8B-442C-B104-8F4251BCCBC0}" type="pres">
      <dgm:prSet presAssocID="{C56BA843-5E8D-4CE2-98F0-68CD308C0495}" presName="Name37" presStyleLbl="parChTrans1D2" presStyleIdx="1" presStyleCnt="4"/>
      <dgm:spPr/>
      <dgm:t>
        <a:bodyPr/>
        <a:lstStyle/>
        <a:p>
          <a:endParaRPr lang="ru-RU"/>
        </a:p>
      </dgm:t>
    </dgm:pt>
    <dgm:pt modelId="{7E043887-DEA1-4A6C-B9E2-F45927D747F2}" type="pres">
      <dgm:prSet presAssocID="{23E62617-F36B-417B-B9C6-E6F694B8AEDE}" presName="hierRoot2" presStyleCnt="0">
        <dgm:presLayoutVars>
          <dgm:hierBranch val="init"/>
        </dgm:presLayoutVars>
      </dgm:prSet>
      <dgm:spPr/>
    </dgm:pt>
    <dgm:pt modelId="{56B08569-0F23-4E15-97BB-97E86EDA59E3}" type="pres">
      <dgm:prSet presAssocID="{23E62617-F36B-417B-B9C6-E6F694B8AEDE}" presName="rootComposite" presStyleCnt="0"/>
      <dgm:spPr/>
    </dgm:pt>
    <dgm:pt modelId="{AC7DF17A-03FD-4D57-B3F4-45E0784F21D2}" type="pres">
      <dgm:prSet presAssocID="{23E62617-F36B-417B-B9C6-E6F694B8AEDE}" presName="rootText" presStyleLbl="node2" presStyleIdx="1" presStyleCnt="4" custScaleX="349233" custLinFactNeighborX="-17020" custLinFactNeighborY="225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CAD5BA-B755-4ACF-83EF-4C15B935905B}" type="pres">
      <dgm:prSet presAssocID="{23E62617-F36B-417B-B9C6-E6F694B8AEDE}" presName="rootConnector" presStyleLbl="node2" presStyleIdx="1" presStyleCnt="4"/>
      <dgm:spPr/>
      <dgm:t>
        <a:bodyPr/>
        <a:lstStyle/>
        <a:p>
          <a:endParaRPr lang="ru-RU"/>
        </a:p>
      </dgm:t>
    </dgm:pt>
    <dgm:pt modelId="{905928B4-F1E0-46CD-B386-FADAC6C31C1C}" type="pres">
      <dgm:prSet presAssocID="{23E62617-F36B-417B-B9C6-E6F694B8AEDE}" presName="hierChild4" presStyleCnt="0"/>
      <dgm:spPr/>
    </dgm:pt>
    <dgm:pt modelId="{454B2D6A-C905-4B01-95B1-0A7E69B5659A}" type="pres">
      <dgm:prSet presAssocID="{DD4283A8-4F50-4563-8A49-C8A9C41ECA99}" presName="Name37" presStyleLbl="parChTrans1D3" presStyleIdx="3" presStyleCnt="20"/>
      <dgm:spPr/>
      <dgm:t>
        <a:bodyPr/>
        <a:lstStyle/>
        <a:p>
          <a:endParaRPr lang="ru-RU"/>
        </a:p>
      </dgm:t>
    </dgm:pt>
    <dgm:pt modelId="{378B0ACF-65FC-46D5-85B9-33FDBEFE32FA}" type="pres">
      <dgm:prSet presAssocID="{4AE888E5-ABE3-4F01-975E-3A1F6F4762EA}" presName="hierRoot2" presStyleCnt="0">
        <dgm:presLayoutVars>
          <dgm:hierBranch val="init"/>
        </dgm:presLayoutVars>
      </dgm:prSet>
      <dgm:spPr/>
    </dgm:pt>
    <dgm:pt modelId="{E2433225-3594-4889-9BFE-E09916303EF1}" type="pres">
      <dgm:prSet presAssocID="{4AE888E5-ABE3-4F01-975E-3A1F6F4762EA}" presName="rootComposite" presStyleCnt="0"/>
      <dgm:spPr/>
    </dgm:pt>
    <dgm:pt modelId="{965C0128-791B-4849-BC67-A7F9ED92BDE4}" type="pres">
      <dgm:prSet presAssocID="{4AE888E5-ABE3-4F01-975E-3A1F6F4762EA}" presName="rootText" presStyleLbl="node3" presStyleIdx="3" presStyleCnt="20" custScaleX="163773" custScaleY="183470" custLinFactNeighborX="-34030" custLinFactNeighborY="110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08A892-18A8-4DB2-9F8F-98C5F0ABB480}" type="pres">
      <dgm:prSet presAssocID="{4AE888E5-ABE3-4F01-975E-3A1F6F4762EA}" presName="rootConnector" presStyleLbl="node3" presStyleIdx="3" presStyleCnt="20"/>
      <dgm:spPr/>
      <dgm:t>
        <a:bodyPr/>
        <a:lstStyle/>
        <a:p>
          <a:endParaRPr lang="ru-RU"/>
        </a:p>
      </dgm:t>
    </dgm:pt>
    <dgm:pt modelId="{4D6D81E8-F4BB-4A2C-AFA1-B8A3C28B5D0B}" type="pres">
      <dgm:prSet presAssocID="{4AE888E5-ABE3-4F01-975E-3A1F6F4762EA}" presName="hierChild4" presStyleCnt="0"/>
      <dgm:spPr/>
    </dgm:pt>
    <dgm:pt modelId="{5A4A1DFB-0301-4F44-AB20-262EF7EA2B71}" type="pres">
      <dgm:prSet presAssocID="{4AE888E5-ABE3-4F01-975E-3A1F6F4762EA}" presName="hierChild5" presStyleCnt="0"/>
      <dgm:spPr/>
    </dgm:pt>
    <dgm:pt modelId="{227CFAC2-0E0C-4115-85F8-B1754830DACA}" type="pres">
      <dgm:prSet presAssocID="{7519D180-E351-4264-9789-ACEBB901067E}" presName="Name37" presStyleLbl="parChTrans1D3" presStyleIdx="4" presStyleCnt="20"/>
      <dgm:spPr/>
      <dgm:t>
        <a:bodyPr/>
        <a:lstStyle/>
        <a:p>
          <a:endParaRPr lang="ru-RU"/>
        </a:p>
      </dgm:t>
    </dgm:pt>
    <dgm:pt modelId="{0768FE95-0220-44A4-9E8D-E295545F73F8}" type="pres">
      <dgm:prSet presAssocID="{E262FDCB-1BA0-4E86-B9FA-52FACB83440C}" presName="hierRoot2" presStyleCnt="0">
        <dgm:presLayoutVars>
          <dgm:hierBranch val="init"/>
        </dgm:presLayoutVars>
      </dgm:prSet>
      <dgm:spPr/>
    </dgm:pt>
    <dgm:pt modelId="{ADC5C5BC-B9C0-4E0C-AA33-A50D26E30D67}" type="pres">
      <dgm:prSet presAssocID="{E262FDCB-1BA0-4E86-B9FA-52FACB83440C}" presName="rootComposite" presStyleCnt="0"/>
      <dgm:spPr/>
    </dgm:pt>
    <dgm:pt modelId="{596DA0E2-2678-452B-8836-27E65CE96465}" type="pres">
      <dgm:prSet presAssocID="{E262FDCB-1BA0-4E86-B9FA-52FACB83440C}" presName="rootText" presStyleLbl="node3" presStyleIdx="4" presStyleCnt="20" custScaleX="167275" custScaleY="183470" custLinFactNeighborX="-34870" custLinFactNeighborY="-43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2A4159-84F1-4AB0-B30E-AA031978AB34}" type="pres">
      <dgm:prSet presAssocID="{E262FDCB-1BA0-4E86-B9FA-52FACB83440C}" presName="rootConnector" presStyleLbl="node3" presStyleIdx="4" presStyleCnt="20"/>
      <dgm:spPr/>
      <dgm:t>
        <a:bodyPr/>
        <a:lstStyle/>
        <a:p>
          <a:endParaRPr lang="ru-RU"/>
        </a:p>
      </dgm:t>
    </dgm:pt>
    <dgm:pt modelId="{4B5A203B-AAB6-4BAB-9597-00FE55AB3B7D}" type="pres">
      <dgm:prSet presAssocID="{E262FDCB-1BA0-4E86-B9FA-52FACB83440C}" presName="hierChild4" presStyleCnt="0"/>
      <dgm:spPr/>
    </dgm:pt>
    <dgm:pt modelId="{6EF12F91-CE83-43E6-927F-940DDAB8FEAC}" type="pres">
      <dgm:prSet presAssocID="{E262FDCB-1BA0-4E86-B9FA-52FACB83440C}" presName="hierChild5" presStyleCnt="0"/>
      <dgm:spPr/>
    </dgm:pt>
    <dgm:pt modelId="{8C04E441-8FD8-4577-A5DF-B6FD667EC022}" type="pres">
      <dgm:prSet presAssocID="{4DFC4A9F-CE89-4D12-839A-B12EA13286C8}" presName="Name37" presStyleLbl="parChTrans1D3" presStyleIdx="5" presStyleCnt="20"/>
      <dgm:spPr/>
      <dgm:t>
        <a:bodyPr/>
        <a:lstStyle/>
        <a:p>
          <a:endParaRPr lang="ru-RU"/>
        </a:p>
      </dgm:t>
    </dgm:pt>
    <dgm:pt modelId="{DE7D4588-C73B-4382-BAB1-A1A529F78234}" type="pres">
      <dgm:prSet presAssocID="{F88A88D4-9C83-4A66-B9CC-012E6FAD5999}" presName="hierRoot2" presStyleCnt="0">
        <dgm:presLayoutVars>
          <dgm:hierBranch val="init"/>
        </dgm:presLayoutVars>
      </dgm:prSet>
      <dgm:spPr/>
    </dgm:pt>
    <dgm:pt modelId="{B9CC0DEB-EBF0-4ECA-8FB5-39F7879DC88B}" type="pres">
      <dgm:prSet presAssocID="{F88A88D4-9C83-4A66-B9CC-012E6FAD5999}" presName="rootComposite" presStyleCnt="0"/>
      <dgm:spPr/>
    </dgm:pt>
    <dgm:pt modelId="{7AEBECE5-4EB3-4D29-AED7-E789FE709D3E}" type="pres">
      <dgm:prSet presAssocID="{F88A88D4-9C83-4A66-B9CC-012E6FAD5999}" presName="rootText" presStyleLbl="node3" presStyleIdx="5" presStyleCnt="20" custScaleX="159703" custScaleY="191926" custLinFactNeighborX="-31331" custLinFactNeighborY="-250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B8EAE8-1FC9-445D-82B4-15B4094F6BC6}" type="pres">
      <dgm:prSet presAssocID="{F88A88D4-9C83-4A66-B9CC-012E6FAD5999}" presName="rootConnector" presStyleLbl="node3" presStyleIdx="5" presStyleCnt="20"/>
      <dgm:spPr/>
      <dgm:t>
        <a:bodyPr/>
        <a:lstStyle/>
        <a:p>
          <a:endParaRPr lang="ru-RU"/>
        </a:p>
      </dgm:t>
    </dgm:pt>
    <dgm:pt modelId="{C0FEAE24-7AC1-4430-8EC6-4490A24E860E}" type="pres">
      <dgm:prSet presAssocID="{F88A88D4-9C83-4A66-B9CC-012E6FAD5999}" presName="hierChild4" presStyleCnt="0"/>
      <dgm:spPr/>
    </dgm:pt>
    <dgm:pt modelId="{3B0AD310-E07A-469B-83E6-EF9A801BC82C}" type="pres">
      <dgm:prSet presAssocID="{F88A88D4-9C83-4A66-B9CC-012E6FAD5999}" presName="hierChild5" presStyleCnt="0"/>
      <dgm:spPr/>
    </dgm:pt>
    <dgm:pt modelId="{1618DC45-B391-4E46-9E60-5227C5D788A9}" type="pres">
      <dgm:prSet presAssocID="{8C290CEB-D67A-4BDF-AE64-62731E44F625}" presName="Name37" presStyleLbl="parChTrans1D3" presStyleIdx="6" presStyleCnt="20"/>
      <dgm:spPr/>
      <dgm:t>
        <a:bodyPr/>
        <a:lstStyle/>
        <a:p>
          <a:endParaRPr lang="ru-RU"/>
        </a:p>
      </dgm:t>
    </dgm:pt>
    <dgm:pt modelId="{0703A149-0DB6-4EBB-BB0E-4B0C1F18F8E5}" type="pres">
      <dgm:prSet presAssocID="{8BA93DCA-AE8D-429F-9516-3F1B74D45C92}" presName="hierRoot2" presStyleCnt="0">
        <dgm:presLayoutVars>
          <dgm:hierBranch val="init"/>
        </dgm:presLayoutVars>
      </dgm:prSet>
      <dgm:spPr/>
    </dgm:pt>
    <dgm:pt modelId="{0A460279-1812-4B7F-AF63-B644AF9ED297}" type="pres">
      <dgm:prSet presAssocID="{8BA93DCA-AE8D-429F-9516-3F1B74D45C92}" presName="rootComposite" presStyleCnt="0"/>
      <dgm:spPr/>
    </dgm:pt>
    <dgm:pt modelId="{D24D9F81-DF90-4355-842E-9F4AC94C1034}" type="pres">
      <dgm:prSet presAssocID="{8BA93DCA-AE8D-429F-9516-3F1B74D45C92}" presName="rootText" presStyleLbl="node3" presStyleIdx="6" presStyleCnt="20" custScaleX="164055" custScaleY="183470" custLinFactNeighborX="-32205" custLinFactNeighborY="-379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F98B81-70F6-4D0A-BCDC-18497DC13DAA}" type="pres">
      <dgm:prSet presAssocID="{8BA93DCA-AE8D-429F-9516-3F1B74D45C92}" presName="rootConnector" presStyleLbl="node3" presStyleIdx="6" presStyleCnt="20"/>
      <dgm:spPr/>
      <dgm:t>
        <a:bodyPr/>
        <a:lstStyle/>
        <a:p>
          <a:endParaRPr lang="ru-RU"/>
        </a:p>
      </dgm:t>
    </dgm:pt>
    <dgm:pt modelId="{820D17CB-C7EB-4313-8C59-7E9B2F67C026}" type="pres">
      <dgm:prSet presAssocID="{8BA93DCA-AE8D-429F-9516-3F1B74D45C92}" presName="hierChild4" presStyleCnt="0"/>
      <dgm:spPr/>
    </dgm:pt>
    <dgm:pt modelId="{FBE3FAA1-B491-4D2B-A882-29BBDD59F153}" type="pres">
      <dgm:prSet presAssocID="{8BA93DCA-AE8D-429F-9516-3F1B74D45C92}" presName="hierChild5" presStyleCnt="0"/>
      <dgm:spPr/>
    </dgm:pt>
    <dgm:pt modelId="{09B083F3-3AF2-4CEA-BCE2-2883F35AEAD7}" type="pres">
      <dgm:prSet presAssocID="{2660EA3F-486A-4A65-B39D-A4FB43200D0A}" presName="Name37" presStyleLbl="parChTrans1D3" presStyleIdx="7" presStyleCnt="20"/>
      <dgm:spPr/>
      <dgm:t>
        <a:bodyPr/>
        <a:lstStyle/>
        <a:p>
          <a:endParaRPr lang="ru-RU"/>
        </a:p>
      </dgm:t>
    </dgm:pt>
    <dgm:pt modelId="{6680D3FD-4C75-43BB-9B8C-DEECA0DD1897}" type="pres">
      <dgm:prSet presAssocID="{328C5EB7-213B-4792-87F2-EE3B86FC3E75}" presName="hierRoot2" presStyleCnt="0">
        <dgm:presLayoutVars>
          <dgm:hierBranch val="init"/>
        </dgm:presLayoutVars>
      </dgm:prSet>
      <dgm:spPr/>
    </dgm:pt>
    <dgm:pt modelId="{A9FAC9A7-81D0-4155-9B39-27FCC6BA53B7}" type="pres">
      <dgm:prSet presAssocID="{328C5EB7-213B-4792-87F2-EE3B86FC3E75}" presName="rootComposite" presStyleCnt="0"/>
      <dgm:spPr/>
    </dgm:pt>
    <dgm:pt modelId="{BF7D55D9-74D6-4017-A9D4-9A591B775E07}" type="pres">
      <dgm:prSet presAssocID="{328C5EB7-213B-4792-87F2-EE3B86FC3E75}" presName="rootText" presStyleLbl="node3" presStyleIdx="7" presStyleCnt="20" custScaleX="164055" custScaleY="183470" custLinFactNeighborX="-30509" custLinFactNeighborY="-498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050944-EDE6-425B-BC38-B4C7EF0F2CBC}" type="pres">
      <dgm:prSet presAssocID="{328C5EB7-213B-4792-87F2-EE3B86FC3E75}" presName="rootConnector" presStyleLbl="node3" presStyleIdx="7" presStyleCnt="20"/>
      <dgm:spPr/>
      <dgm:t>
        <a:bodyPr/>
        <a:lstStyle/>
        <a:p>
          <a:endParaRPr lang="ru-RU"/>
        </a:p>
      </dgm:t>
    </dgm:pt>
    <dgm:pt modelId="{2A356D47-84CA-4BF6-BF52-CDE510DB36B6}" type="pres">
      <dgm:prSet presAssocID="{328C5EB7-213B-4792-87F2-EE3B86FC3E75}" presName="hierChild4" presStyleCnt="0"/>
      <dgm:spPr/>
    </dgm:pt>
    <dgm:pt modelId="{4A37BD7B-E4A6-4032-8267-30460944DE44}" type="pres">
      <dgm:prSet presAssocID="{328C5EB7-213B-4792-87F2-EE3B86FC3E75}" presName="hierChild5" presStyleCnt="0"/>
      <dgm:spPr/>
    </dgm:pt>
    <dgm:pt modelId="{17314FCC-53B9-49D8-B70E-0CA70EA30BCC}" type="pres">
      <dgm:prSet presAssocID="{23E62617-F36B-417B-B9C6-E6F694B8AEDE}" presName="hierChild5" presStyleCnt="0"/>
      <dgm:spPr/>
    </dgm:pt>
    <dgm:pt modelId="{8F695743-AFFB-4FF1-8815-178DD3E6BC6C}" type="pres">
      <dgm:prSet presAssocID="{C70668B2-679C-44E9-9921-FF88D649DDDE}" presName="Name37" presStyleLbl="parChTrans1D2" presStyleIdx="2" presStyleCnt="4"/>
      <dgm:spPr/>
      <dgm:t>
        <a:bodyPr/>
        <a:lstStyle/>
        <a:p>
          <a:endParaRPr lang="ru-RU"/>
        </a:p>
      </dgm:t>
    </dgm:pt>
    <dgm:pt modelId="{1FD7C0B5-C320-4CEE-800B-30FA4049E471}" type="pres">
      <dgm:prSet presAssocID="{42E221AA-EE04-418C-9B39-FABCF55E447C}" presName="hierRoot2" presStyleCnt="0">
        <dgm:presLayoutVars>
          <dgm:hierBranch val="init"/>
        </dgm:presLayoutVars>
      </dgm:prSet>
      <dgm:spPr/>
    </dgm:pt>
    <dgm:pt modelId="{116FE06E-1C7A-47C8-82FD-137494A764B4}" type="pres">
      <dgm:prSet presAssocID="{42E221AA-EE04-418C-9B39-FABCF55E447C}" presName="rootComposite" presStyleCnt="0"/>
      <dgm:spPr/>
    </dgm:pt>
    <dgm:pt modelId="{6426CDEE-1CC2-422C-ACA3-9168532BEFF6}" type="pres">
      <dgm:prSet presAssocID="{42E221AA-EE04-418C-9B39-FABCF55E447C}" presName="rootText" presStyleLbl="node2" presStyleIdx="2" presStyleCnt="4" custScaleX="242498" custLinFactNeighborX="27744" custLinFactNeighborY="225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846BF6-6BA5-4250-9768-0A5B342ED007}" type="pres">
      <dgm:prSet presAssocID="{42E221AA-EE04-418C-9B39-FABCF55E447C}" presName="rootConnector" presStyleLbl="node2" presStyleIdx="2" presStyleCnt="4"/>
      <dgm:spPr/>
      <dgm:t>
        <a:bodyPr/>
        <a:lstStyle/>
        <a:p>
          <a:endParaRPr lang="ru-RU"/>
        </a:p>
      </dgm:t>
    </dgm:pt>
    <dgm:pt modelId="{15FE2F05-839D-4D70-BAB8-1D3808C6451D}" type="pres">
      <dgm:prSet presAssocID="{42E221AA-EE04-418C-9B39-FABCF55E447C}" presName="hierChild4" presStyleCnt="0"/>
      <dgm:spPr/>
    </dgm:pt>
    <dgm:pt modelId="{AB9023DE-CFDB-4C28-BC75-9EAB4A5CF7D2}" type="pres">
      <dgm:prSet presAssocID="{B5420E0B-362E-43B1-BBB6-2EB591478428}" presName="Name37" presStyleLbl="parChTrans1D3" presStyleIdx="8" presStyleCnt="20"/>
      <dgm:spPr/>
      <dgm:t>
        <a:bodyPr/>
        <a:lstStyle/>
        <a:p>
          <a:endParaRPr lang="ru-RU"/>
        </a:p>
      </dgm:t>
    </dgm:pt>
    <dgm:pt modelId="{5089AEEC-D72E-4FD0-9D24-3DE4D69F5AD3}" type="pres">
      <dgm:prSet presAssocID="{143DC37E-FF12-4B3F-9514-1AA132DCEBAE}" presName="hierRoot2" presStyleCnt="0">
        <dgm:presLayoutVars>
          <dgm:hierBranch val="init"/>
        </dgm:presLayoutVars>
      </dgm:prSet>
      <dgm:spPr/>
    </dgm:pt>
    <dgm:pt modelId="{CF3AFF0B-5485-4849-B7EA-6B693BFC5D49}" type="pres">
      <dgm:prSet presAssocID="{143DC37E-FF12-4B3F-9514-1AA132DCEBAE}" presName="rootComposite" presStyleCnt="0"/>
      <dgm:spPr/>
    </dgm:pt>
    <dgm:pt modelId="{A0517B0F-6098-4BB1-91D0-CE50F5F4125A}" type="pres">
      <dgm:prSet presAssocID="{143DC37E-FF12-4B3F-9514-1AA132DCEBAE}" presName="rootText" presStyleLbl="node3" presStyleIdx="8" presStyleCnt="20" custScaleX="173453" custScaleY="212632" custLinFactNeighborX="32306" custLinFactNeighborY="177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8CFC0C-809E-49FD-A2ED-D2E200A08610}" type="pres">
      <dgm:prSet presAssocID="{143DC37E-FF12-4B3F-9514-1AA132DCEBAE}" presName="rootConnector" presStyleLbl="node3" presStyleIdx="8" presStyleCnt="20"/>
      <dgm:spPr/>
      <dgm:t>
        <a:bodyPr/>
        <a:lstStyle/>
        <a:p>
          <a:endParaRPr lang="ru-RU"/>
        </a:p>
      </dgm:t>
    </dgm:pt>
    <dgm:pt modelId="{15CEE42D-4658-46AB-8CE3-AFB369FB2817}" type="pres">
      <dgm:prSet presAssocID="{143DC37E-FF12-4B3F-9514-1AA132DCEBAE}" presName="hierChild4" presStyleCnt="0"/>
      <dgm:spPr/>
    </dgm:pt>
    <dgm:pt modelId="{FA314B73-2176-47AD-B658-FD248D415A19}" type="pres">
      <dgm:prSet presAssocID="{143DC37E-FF12-4B3F-9514-1AA132DCEBAE}" presName="hierChild5" presStyleCnt="0"/>
      <dgm:spPr/>
    </dgm:pt>
    <dgm:pt modelId="{6936E94B-E871-4B7E-80CF-725FE348D3BF}" type="pres">
      <dgm:prSet presAssocID="{C7BAC05C-4D65-47CC-AB3B-6FB0A51B3DA7}" presName="Name37" presStyleLbl="parChTrans1D3" presStyleIdx="9" presStyleCnt="20"/>
      <dgm:spPr/>
      <dgm:t>
        <a:bodyPr/>
        <a:lstStyle/>
        <a:p>
          <a:endParaRPr lang="ru-RU"/>
        </a:p>
      </dgm:t>
    </dgm:pt>
    <dgm:pt modelId="{5CD73418-A725-4F0A-BEBC-03A1FB64C105}" type="pres">
      <dgm:prSet presAssocID="{EFBE413D-9602-4F0C-87FB-76FC5048EEC1}" presName="hierRoot2" presStyleCnt="0">
        <dgm:presLayoutVars>
          <dgm:hierBranch val="init"/>
        </dgm:presLayoutVars>
      </dgm:prSet>
      <dgm:spPr/>
    </dgm:pt>
    <dgm:pt modelId="{8E2A4CCA-8DE5-409D-B684-288F080577BF}" type="pres">
      <dgm:prSet presAssocID="{EFBE413D-9602-4F0C-87FB-76FC5048EEC1}" presName="rootComposite" presStyleCnt="0"/>
      <dgm:spPr/>
    </dgm:pt>
    <dgm:pt modelId="{982301C6-A6D5-4F79-AD96-124790B6CE87}" type="pres">
      <dgm:prSet presAssocID="{EFBE413D-9602-4F0C-87FB-76FC5048EEC1}" presName="rootText" presStyleLbl="node3" presStyleIdx="9" presStyleCnt="20" custScaleX="173453" custScaleY="212632" custLinFactNeighborX="33631" custLinFactNeighborY="283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5357A3-E251-4C30-A859-312DD27DD334}" type="pres">
      <dgm:prSet presAssocID="{EFBE413D-9602-4F0C-87FB-76FC5048EEC1}" presName="rootConnector" presStyleLbl="node3" presStyleIdx="9" presStyleCnt="20"/>
      <dgm:spPr/>
      <dgm:t>
        <a:bodyPr/>
        <a:lstStyle/>
        <a:p>
          <a:endParaRPr lang="ru-RU"/>
        </a:p>
      </dgm:t>
    </dgm:pt>
    <dgm:pt modelId="{4D1D07BC-4DB7-4086-9153-7A01A22BE595}" type="pres">
      <dgm:prSet presAssocID="{EFBE413D-9602-4F0C-87FB-76FC5048EEC1}" presName="hierChild4" presStyleCnt="0"/>
      <dgm:spPr/>
    </dgm:pt>
    <dgm:pt modelId="{C367DEE2-8973-449E-8C3F-F131FFC2BCAE}" type="pres">
      <dgm:prSet presAssocID="{EFBE413D-9602-4F0C-87FB-76FC5048EEC1}" presName="hierChild5" presStyleCnt="0"/>
      <dgm:spPr/>
    </dgm:pt>
    <dgm:pt modelId="{BCAEDA71-A13A-4FB6-9F08-2E80F9325A4F}" type="pres">
      <dgm:prSet presAssocID="{076C3C52-53E1-485C-8C49-3D095E679779}" presName="Name37" presStyleLbl="parChTrans1D3" presStyleIdx="10" presStyleCnt="20"/>
      <dgm:spPr/>
      <dgm:t>
        <a:bodyPr/>
        <a:lstStyle/>
        <a:p>
          <a:endParaRPr lang="ru-RU"/>
        </a:p>
      </dgm:t>
    </dgm:pt>
    <dgm:pt modelId="{85A88470-6E57-40FF-B35F-B7E7D3F792E6}" type="pres">
      <dgm:prSet presAssocID="{9D4D7B27-6409-4334-BA5F-2725AE2610D8}" presName="hierRoot2" presStyleCnt="0">
        <dgm:presLayoutVars>
          <dgm:hierBranch val="init"/>
        </dgm:presLayoutVars>
      </dgm:prSet>
      <dgm:spPr/>
    </dgm:pt>
    <dgm:pt modelId="{376B4160-FC36-435D-820D-B41BD9FD3635}" type="pres">
      <dgm:prSet presAssocID="{9D4D7B27-6409-4334-BA5F-2725AE2610D8}" presName="rootComposite" presStyleCnt="0"/>
      <dgm:spPr/>
    </dgm:pt>
    <dgm:pt modelId="{6B7AC57A-62E9-4E78-8A6A-FB1821F51CE9}" type="pres">
      <dgm:prSet presAssocID="{9D4D7B27-6409-4334-BA5F-2725AE2610D8}" presName="rootText" presStyleLbl="node3" presStyleIdx="10" presStyleCnt="20" custScaleX="173453" custScaleY="212632" custLinFactNeighborX="34956" custLinFactNeighborY="416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1ABE4E-871D-4F86-9BB2-E14AEDF4FA4C}" type="pres">
      <dgm:prSet presAssocID="{9D4D7B27-6409-4334-BA5F-2725AE2610D8}" presName="rootConnector" presStyleLbl="node3" presStyleIdx="10" presStyleCnt="20"/>
      <dgm:spPr/>
      <dgm:t>
        <a:bodyPr/>
        <a:lstStyle/>
        <a:p>
          <a:endParaRPr lang="ru-RU"/>
        </a:p>
      </dgm:t>
    </dgm:pt>
    <dgm:pt modelId="{61569D48-11A7-4E06-B7A8-8BB0897E717A}" type="pres">
      <dgm:prSet presAssocID="{9D4D7B27-6409-4334-BA5F-2725AE2610D8}" presName="hierChild4" presStyleCnt="0"/>
      <dgm:spPr/>
    </dgm:pt>
    <dgm:pt modelId="{4B03AA73-0120-4D6F-83CA-26D63A9ED375}" type="pres">
      <dgm:prSet presAssocID="{9D4D7B27-6409-4334-BA5F-2725AE2610D8}" presName="hierChild5" presStyleCnt="0"/>
      <dgm:spPr/>
    </dgm:pt>
    <dgm:pt modelId="{CB19F01E-AC3A-4A1F-A223-9318FC5F1A0E}" type="pres">
      <dgm:prSet presAssocID="{B4C1D4A1-CAEB-4E82-AA0A-35A3F00762CA}" presName="Name37" presStyleLbl="parChTrans1D3" presStyleIdx="11" presStyleCnt="20"/>
      <dgm:spPr/>
      <dgm:t>
        <a:bodyPr/>
        <a:lstStyle/>
        <a:p>
          <a:endParaRPr lang="ru-RU"/>
        </a:p>
      </dgm:t>
    </dgm:pt>
    <dgm:pt modelId="{C67F2E1F-281C-43F3-9FA9-2DD132BAE16A}" type="pres">
      <dgm:prSet presAssocID="{65F2B324-10A9-48EA-B359-F94803119D90}" presName="hierRoot2" presStyleCnt="0">
        <dgm:presLayoutVars>
          <dgm:hierBranch val="init"/>
        </dgm:presLayoutVars>
      </dgm:prSet>
      <dgm:spPr/>
    </dgm:pt>
    <dgm:pt modelId="{EEBCCF73-3FE1-4FF9-A2CF-5BC33C8B9B34}" type="pres">
      <dgm:prSet presAssocID="{65F2B324-10A9-48EA-B359-F94803119D90}" presName="rootComposite" presStyleCnt="0"/>
      <dgm:spPr/>
    </dgm:pt>
    <dgm:pt modelId="{ABEA91F0-AA9E-400F-9287-E25FEE885014}" type="pres">
      <dgm:prSet presAssocID="{65F2B324-10A9-48EA-B359-F94803119D90}" presName="rootText" presStyleLbl="node3" presStyleIdx="11" presStyleCnt="20" custScaleX="173453" custScaleY="212632" custLinFactNeighborX="33631" custLinFactNeighborY="362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A77730-EEB5-4FDA-9273-24B4D81F7548}" type="pres">
      <dgm:prSet presAssocID="{65F2B324-10A9-48EA-B359-F94803119D90}" presName="rootConnector" presStyleLbl="node3" presStyleIdx="11" presStyleCnt="20"/>
      <dgm:spPr/>
      <dgm:t>
        <a:bodyPr/>
        <a:lstStyle/>
        <a:p>
          <a:endParaRPr lang="ru-RU"/>
        </a:p>
      </dgm:t>
    </dgm:pt>
    <dgm:pt modelId="{07D5732B-C783-4AB6-8351-3BBA733FF806}" type="pres">
      <dgm:prSet presAssocID="{65F2B324-10A9-48EA-B359-F94803119D90}" presName="hierChild4" presStyleCnt="0"/>
      <dgm:spPr/>
    </dgm:pt>
    <dgm:pt modelId="{04EB951E-5615-4517-8ACE-539517AEDCCE}" type="pres">
      <dgm:prSet presAssocID="{65F2B324-10A9-48EA-B359-F94803119D90}" presName="hierChild5" presStyleCnt="0"/>
      <dgm:spPr/>
    </dgm:pt>
    <dgm:pt modelId="{8BB66799-E9DF-4B27-A77D-3B5BD603FA7E}" type="pres">
      <dgm:prSet presAssocID="{42E221AA-EE04-418C-9B39-FABCF55E447C}" presName="hierChild5" presStyleCnt="0"/>
      <dgm:spPr/>
    </dgm:pt>
    <dgm:pt modelId="{99D93639-054E-4152-B261-EC59BC2A3308}" type="pres">
      <dgm:prSet presAssocID="{0D2418B4-7786-4F83-97FF-D27B627E0E24}" presName="Name37" presStyleLbl="parChTrans1D2" presStyleIdx="3" presStyleCnt="4"/>
      <dgm:spPr/>
      <dgm:t>
        <a:bodyPr/>
        <a:lstStyle/>
        <a:p>
          <a:endParaRPr lang="ru-RU"/>
        </a:p>
      </dgm:t>
    </dgm:pt>
    <dgm:pt modelId="{332893E3-A734-4AFB-BBBB-26EAF74F34B3}" type="pres">
      <dgm:prSet presAssocID="{741CF70D-0645-4FF7-AFAE-18AB8B13E528}" presName="hierRoot2" presStyleCnt="0">
        <dgm:presLayoutVars>
          <dgm:hierBranch val="init"/>
        </dgm:presLayoutVars>
      </dgm:prSet>
      <dgm:spPr/>
    </dgm:pt>
    <dgm:pt modelId="{B790D18D-2478-4F5B-A85D-0A1178F9453B}" type="pres">
      <dgm:prSet presAssocID="{741CF70D-0645-4FF7-AFAE-18AB8B13E528}" presName="rootComposite" presStyleCnt="0"/>
      <dgm:spPr/>
    </dgm:pt>
    <dgm:pt modelId="{52E480D1-2E0B-4079-989B-06E61E05E2CE}" type="pres">
      <dgm:prSet presAssocID="{741CF70D-0645-4FF7-AFAE-18AB8B13E528}" presName="rootText" presStyleLbl="node2" presStyleIdx="3" presStyleCnt="4" custScaleX="225444" custLinFactY="-5483" custLinFactNeighborX="6046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53AAF-CB20-4540-8B9A-8F942EB03490}" type="pres">
      <dgm:prSet presAssocID="{741CF70D-0645-4FF7-AFAE-18AB8B13E528}" presName="rootConnector" presStyleLbl="node2" presStyleIdx="3" presStyleCnt="4"/>
      <dgm:spPr/>
      <dgm:t>
        <a:bodyPr/>
        <a:lstStyle/>
        <a:p>
          <a:endParaRPr lang="ru-RU"/>
        </a:p>
      </dgm:t>
    </dgm:pt>
    <dgm:pt modelId="{552BDDD6-8D4E-445F-91BB-4355D886B7E5}" type="pres">
      <dgm:prSet presAssocID="{741CF70D-0645-4FF7-AFAE-18AB8B13E528}" presName="hierChild4" presStyleCnt="0"/>
      <dgm:spPr/>
    </dgm:pt>
    <dgm:pt modelId="{DC42FF64-5C80-4409-92BD-AAF39E2A3467}" type="pres">
      <dgm:prSet presAssocID="{A708F092-D886-4D0A-BCEB-4CB2DC96127C}" presName="Name37" presStyleLbl="parChTrans1D3" presStyleIdx="12" presStyleCnt="20"/>
      <dgm:spPr/>
      <dgm:t>
        <a:bodyPr/>
        <a:lstStyle/>
        <a:p>
          <a:endParaRPr lang="ru-RU"/>
        </a:p>
      </dgm:t>
    </dgm:pt>
    <dgm:pt modelId="{0BF887EB-17EA-40D7-B331-A254723D031E}" type="pres">
      <dgm:prSet presAssocID="{611652FC-B92D-4EFC-B81F-4920A02C5F25}" presName="hierRoot2" presStyleCnt="0">
        <dgm:presLayoutVars>
          <dgm:hierBranch val="init"/>
        </dgm:presLayoutVars>
      </dgm:prSet>
      <dgm:spPr/>
    </dgm:pt>
    <dgm:pt modelId="{35C03611-F9C6-4F17-91B7-557643199292}" type="pres">
      <dgm:prSet presAssocID="{611652FC-B92D-4EFC-B81F-4920A02C5F25}" presName="rootComposite" presStyleCnt="0"/>
      <dgm:spPr/>
    </dgm:pt>
    <dgm:pt modelId="{97CD7F17-63BA-4F0B-BA61-449271C79CF7}" type="pres">
      <dgm:prSet presAssocID="{611652FC-B92D-4EFC-B81F-4920A02C5F25}" presName="rootText" presStyleLbl="node3" presStyleIdx="12" presStyleCnt="20" custScaleX="198654" custScaleY="122194" custLinFactY="-13366" custLinFactNeighborX="467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B7BF0E-C712-4E53-8001-0C3960C211C8}" type="pres">
      <dgm:prSet presAssocID="{611652FC-B92D-4EFC-B81F-4920A02C5F25}" presName="rootConnector" presStyleLbl="node3" presStyleIdx="12" presStyleCnt="20"/>
      <dgm:spPr/>
      <dgm:t>
        <a:bodyPr/>
        <a:lstStyle/>
        <a:p>
          <a:endParaRPr lang="ru-RU"/>
        </a:p>
      </dgm:t>
    </dgm:pt>
    <dgm:pt modelId="{A97782C4-7A47-46CB-8295-0436B44A936C}" type="pres">
      <dgm:prSet presAssocID="{611652FC-B92D-4EFC-B81F-4920A02C5F25}" presName="hierChild4" presStyleCnt="0"/>
      <dgm:spPr/>
    </dgm:pt>
    <dgm:pt modelId="{7E831842-60D3-40B7-AA62-12D1277FE5F4}" type="pres">
      <dgm:prSet presAssocID="{611652FC-B92D-4EFC-B81F-4920A02C5F25}" presName="hierChild5" presStyleCnt="0"/>
      <dgm:spPr/>
    </dgm:pt>
    <dgm:pt modelId="{315D08E2-D426-4B0B-A982-3018B55BF1D9}" type="pres">
      <dgm:prSet presAssocID="{B6BDDDF3-E257-4DE3-A4BD-885950C20D2F}" presName="Name37" presStyleLbl="parChTrans1D3" presStyleIdx="13" presStyleCnt="20"/>
      <dgm:spPr/>
      <dgm:t>
        <a:bodyPr/>
        <a:lstStyle/>
        <a:p>
          <a:endParaRPr lang="ru-RU"/>
        </a:p>
      </dgm:t>
    </dgm:pt>
    <dgm:pt modelId="{20981A4B-39B1-4D52-9E38-0A0601CDAEA7}" type="pres">
      <dgm:prSet presAssocID="{9528E7B5-0641-4839-9AF0-862B0B23EEA9}" presName="hierRoot2" presStyleCnt="0">
        <dgm:presLayoutVars>
          <dgm:hierBranch val="init"/>
        </dgm:presLayoutVars>
      </dgm:prSet>
      <dgm:spPr/>
    </dgm:pt>
    <dgm:pt modelId="{65C0DCBB-A3B4-4A21-9409-087A6DB84AD9}" type="pres">
      <dgm:prSet presAssocID="{9528E7B5-0641-4839-9AF0-862B0B23EEA9}" presName="rootComposite" presStyleCnt="0"/>
      <dgm:spPr/>
    </dgm:pt>
    <dgm:pt modelId="{2AE13848-9B82-46B5-A138-2A018AECEA53}" type="pres">
      <dgm:prSet presAssocID="{9528E7B5-0641-4839-9AF0-862B0B23EEA9}" presName="rootText" presStyleLbl="node3" presStyleIdx="13" presStyleCnt="20" custScaleX="198654" custScaleY="122194" custLinFactY="-13366" custLinFactNeighborX="467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59A112-DEC5-4DEF-8204-E767BD801D6E}" type="pres">
      <dgm:prSet presAssocID="{9528E7B5-0641-4839-9AF0-862B0B23EEA9}" presName="rootConnector" presStyleLbl="node3" presStyleIdx="13" presStyleCnt="20"/>
      <dgm:spPr/>
      <dgm:t>
        <a:bodyPr/>
        <a:lstStyle/>
        <a:p>
          <a:endParaRPr lang="ru-RU"/>
        </a:p>
      </dgm:t>
    </dgm:pt>
    <dgm:pt modelId="{33F02BFC-5776-4274-B6C0-F2AF0D30467F}" type="pres">
      <dgm:prSet presAssocID="{9528E7B5-0641-4839-9AF0-862B0B23EEA9}" presName="hierChild4" presStyleCnt="0"/>
      <dgm:spPr/>
    </dgm:pt>
    <dgm:pt modelId="{49970B37-5D0B-425D-AE2D-30ED7A831B80}" type="pres">
      <dgm:prSet presAssocID="{9528E7B5-0641-4839-9AF0-862B0B23EEA9}" presName="hierChild5" presStyleCnt="0"/>
      <dgm:spPr/>
    </dgm:pt>
    <dgm:pt modelId="{BE72813C-7625-4372-B50C-6E483062A961}" type="pres">
      <dgm:prSet presAssocID="{F5053678-C891-4F00-A625-4646B3D6FDBC}" presName="Name37" presStyleLbl="parChTrans1D3" presStyleIdx="14" presStyleCnt="20"/>
      <dgm:spPr/>
      <dgm:t>
        <a:bodyPr/>
        <a:lstStyle/>
        <a:p>
          <a:endParaRPr lang="ru-RU"/>
        </a:p>
      </dgm:t>
    </dgm:pt>
    <dgm:pt modelId="{E094ED39-7A16-4746-9AD7-6437CEF160C3}" type="pres">
      <dgm:prSet presAssocID="{046D90A1-C37B-4A99-A922-372DE444F6C0}" presName="hierRoot2" presStyleCnt="0">
        <dgm:presLayoutVars>
          <dgm:hierBranch val="init"/>
        </dgm:presLayoutVars>
      </dgm:prSet>
      <dgm:spPr/>
    </dgm:pt>
    <dgm:pt modelId="{8A12656F-F29E-4B34-8C0D-63903B3C059D}" type="pres">
      <dgm:prSet presAssocID="{046D90A1-C37B-4A99-A922-372DE444F6C0}" presName="rootComposite" presStyleCnt="0"/>
      <dgm:spPr/>
    </dgm:pt>
    <dgm:pt modelId="{1E4FF20C-DBFE-4309-AE1A-434657A10C8D}" type="pres">
      <dgm:prSet presAssocID="{046D90A1-C37B-4A99-A922-372DE444F6C0}" presName="rootText" presStyleLbl="node3" presStyleIdx="14" presStyleCnt="20" custScaleX="198654" custScaleY="122194" custLinFactY="-13366" custLinFactNeighborX="467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D402F2-BF26-4419-9B2D-5DE0757DB28B}" type="pres">
      <dgm:prSet presAssocID="{046D90A1-C37B-4A99-A922-372DE444F6C0}" presName="rootConnector" presStyleLbl="node3" presStyleIdx="14" presStyleCnt="20"/>
      <dgm:spPr/>
      <dgm:t>
        <a:bodyPr/>
        <a:lstStyle/>
        <a:p>
          <a:endParaRPr lang="ru-RU"/>
        </a:p>
      </dgm:t>
    </dgm:pt>
    <dgm:pt modelId="{C60D2B46-F48A-4170-9595-8934A30A0605}" type="pres">
      <dgm:prSet presAssocID="{046D90A1-C37B-4A99-A922-372DE444F6C0}" presName="hierChild4" presStyleCnt="0"/>
      <dgm:spPr/>
    </dgm:pt>
    <dgm:pt modelId="{8FAC8D64-7B8B-49D7-A7D5-75BC8E2F8901}" type="pres">
      <dgm:prSet presAssocID="{046D90A1-C37B-4A99-A922-372DE444F6C0}" presName="hierChild5" presStyleCnt="0"/>
      <dgm:spPr/>
    </dgm:pt>
    <dgm:pt modelId="{53645D59-A5EF-4182-80D8-F15E4806E84F}" type="pres">
      <dgm:prSet presAssocID="{ACF7C4D9-F0A3-4ECD-A1A2-2DCAD5CE9F9E}" presName="Name37" presStyleLbl="parChTrans1D3" presStyleIdx="15" presStyleCnt="20"/>
      <dgm:spPr/>
      <dgm:t>
        <a:bodyPr/>
        <a:lstStyle/>
        <a:p>
          <a:endParaRPr lang="ru-RU"/>
        </a:p>
      </dgm:t>
    </dgm:pt>
    <dgm:pt modelId="{7ADC4605-011A-4131-ADE5-1C4061DFAF3C}" type="pres">
      <dgm:prSet presAssocID="{01375D8F-9A13-4F12-9997-C598E5C96BA3}" presName="hierRoot2" presStyleCnt="0">
        <dgm:presLayoutVars>
          <dgm:hierBranch val="init"/>
        </dgm:presLayoutVars>
      </dgm:prSet>
      <dgm:spPr/>
    </dgm:pt>
    <dgm:pt modelId="{DB208F14-5D7A-4BBA-BD6D-9FE0F418E2EE}" type="pres">
      <dgm:prSet presAssocID="{01375D8F-9A13-4F12-9997-C598E5C96BA3}" presName="rootComposite" presStyleCnt="0"/>
      <dgm:spPr/>
    </dgm:pt>
    <dgm:pt modelId="{7BA2EF1A-63C9-4869-94D9-628BCC0C5FB6}" type="pres">
      <dgm:prSet presAssocID="{01375D8F-9A13-4F12-9997-C598E5C96BA3}" presName="rootText" presStyleLbl="node3" presStyleIdx="15" presStyleCnt="20" custScaleX="198654" custScaleY="122194" custLinFactY="-13366" custLinFactNeighborX="467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940B50-7FC5-4036-84A4-F63AD034E5C2}" type="pres">
      <dgm:prSet presAssocID="{01375D8F-9A13-4F12-9997-C598E5C96BA3}" presName="rootConnector" presStyleLbl="node3" presStyleIdx="15" presStyleCnt="20"/>
      <dgm:spPr/>
      <dgm:t>
        <a:bodyPr/>
        <a:lstStyle/>
        <a:p>
          <a:endParaRPr lang="ru-RU"/>
        </a:p>
      </dgm:t>
    </dgm:pt>
    <dgm:pt modelId="{0F887425-3F70-4A06-B4A5-EFF40DE76292}" type="pres">
      <dgm:prSet presAssocID="{01375D8F-9A13-4F12-9997-C598E5C96BA3}" presName="hierChild4" presStyleCnt="0"/>
      <dgm:spPr/>
    </dgm:pt>
    <dgm:pt modelId="{54D5F7B8-37A4-4E5E-9C7D-F7432965C901}" type="pres">
      <dgm:prSet presAssocID="{01375D8F-9A13-4F12-9997-C598E5C96BA3}" presName="hierChild5" presStyleCnt="0"/>
      <dgm:spPr/>
    </dgm:pt>
    <dgm:pt modelId="{C83E43E7-B8EE-42AA-BE78-FBDB2666EA90}" type="pres">
      <dgm:prSet presAssocID="{A051BD18-1101-4E47-831E-2A2AC8ADC4F0}" presName="Name37" presStyleLbl="parChTrans1D3" presStyleIdx="16" presStyleCnt="20"/>
      <dgm:spPr/>
      <dgm:t>
        <a:bodyPr/>
        <a:lstStyle/>
        <a:p>
          <a:endParaRPr lang="ru-RU"/>
        </a:p>
      </dgm:t>
    </dgm:pt>
    <dgm:pt modelId="{DE19677C-D719-4A45-87C3-1DCA4346DF86}" type="pres">
      <dgm:prSet presAssocID="{46D4296A-369F-42CE-88A6-C57E94C8FBB5}" presName="hierRoot2" presStyleCnt="0">
        <dgm:presLayoutVars>
          <dgm:hierBranch val="init"/>
        </dgm:presLayoutVars>
      </dgm:prSet>
      <dgm:spPr/>
    </dgm:pt>
    <dgm:pt modelId="{585FED95-2FEF-419A-B41B-967629E3E850}" type="pres">
      <dgm:prSet presAssocID="{46D4296A-369F-42CE-88A6-C57E94C8FBB5}" presName="rootComposite" presStyleCnt="0"/>
      <dgm:spPr/>
    </dgm:pt>
    <dgm:pt modelId="{E1BDBEFA-2BA9-468B-9EA6-AF9D3913A954}" type="pres">
      <dgm:prSet presAssocID="{46D4296A-369F-42CE-88A6-C57E94C8FBB5}" presName="rootText" presStyleLbl="node3" presStyleIdx="16" presStyleCnt="20" custScaleX="198654" custScaleY="122194" custLinFactY="-13366" custLinFactNeighborX="467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605D98-59EC-443A-A4EA-B42771B90700}" type="pres">
      <dgm:prSet presAssocID="{46D4296A-369F-42CE-88A6-C57E94C8FBB5}" presName="rootConnector" presStyleLbl="node3" presStyleIdx="16" presStyleCnt="20"/>
      <dgm:spPr/>
      <dgm:t>
        <a:bodyPr/>
        <a:lstStyle/>
        <a:p>
          <a:endParaRPr lang="ru-RU"/>
        </a:p>
      </dgm:t>
    </dgm:pt>
    <dgm:pt modelId="{9B320966-5364-43B5-926C-C1890C6AF01E}" type="pres">
      <dgm:prSet presAssocID="{46D4296A-369F-42CE-88A6-C57E94C8FBB5}" presName="hierChild4" presStyleCnt="0"/>
      <dgm:spPr/>
    </dgm:pt>
    <dgm:pt modelId="{94B18B2F-674C-4851-AA80-AB17CFA07FF5}" type="pres">
      <dgm:prSet presAssocID="{46D4296A-369F-42CE-88A6-C57E94C8FBB5}" presName="hierChild5" presStyleCnt="0"/>
      <dgm:spPr/>
    </dgm:pt>
    <dgm:pt modelId="{CDA37FEA-1AA9-4C75-89DB-660F7BD94F6F}" type="pres">
      <dgm:prSet presAssocID="{2C31E524-285A-4394-93A9-DFBAF6D99EE1}" presName="Name37" presStyleLbl="parChTrans1D3" presStyleIdx="17" presStyleCnt="20"/>
      <dgm:spPr/>
      <dgm:t>
        <a:bodyPr/>
        <a:lstStyle/>
        <a:p>
          <a:endParaRPr lang="ru-RU"/>
        </a:p>
      </dgm:t>
    </dgm:pt>
    <dgm:pt modelId="{1F4206D7-5E0E-4120-9856-54606B85B259}" type="pres">
      <dgm:prSet presAssocID="{9F1BF565-E50B-4226-9E21-5727685854F8}" presName="hierRoot2" presStyleCnt="0">
        <dgm:presLayoutVars>
          <dgm:hierBranch val="init"/>
        </dgm:presLayoutVars>
      </dgm:prSet>
      <dgm:spPr/>
    </dgm:pt>
    <dgm:pt modelId="{836D8D48-7A0B-44F3-9500-C9E7968D33CE}" type="pres">
      <dgm:prSet presAssocID="{9F1BF565-E50B-4226-9E21-5727685854F8}" presName="rootComposite" presStyleCnt="0"/>
      <dgm:spPr/>
    </dgm:pt>
    <dgm:pt modelId="{88AF8E80-FC6F-425C-96BD-8DC25120D775}" type="pres">
      <dgm:prSet presAssocID="{9F1BF565-E50B-4226-9E21-5727685854F8}" presName="rootText" presStyleLbl="node3" presStyleIdx="17" presStyleCnt="20" custScaleX="198654" custScaleY="122194" custLinFactY="-13366" custLinFactNeighborX="467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276F26-F3B9-4C0F-A6C7-C80DCBBEC399}" type="pres">
      <dgm:prSet presAssocID="{9F1BF565-E50B-4226-9E21-5727685854F8}" presName="rootConnector" presStyleLbl="node3" presStyleIdx="17" presStyleCnt="20"/>
      <dgm:spPr/>
      <dgm:t>
        <a:bodyPr/>
        <a:lstStyle/>
        <a:p>
          <a:endParaRPr lang="ru-RU"/>
        </a:p>
      </dgm:t>
    </dgm:pt>
    <dgm:pt modelId="{388B7B15-8269-47CB-A9C9-B2EF0888640F}" type="pres">
      <dgm:prSet presAssocID="{9F1BF565-E50B-4226-9E21-5727685854F8}" presName="hierChild4" presStyleCnt="0"/>
      <dgm:spPr/>
    </dgm:pt>
    <dgm:pt modelId="{104DD1C5-BA38-4C90-B203-E377E5DEF260}" type="pres">
      <dgm:prSet presAssocID="{9F1BF565-E50B-4226-9E21-5727685854F8}" presName="hierChild5" presStyleCnt="0"/>
      <dgm:spPr/>
    </dgm:pt>
    <dgm:pt modelId="{24709502-0F79-4AF7-9D13-743D0DEB53D8}" type="pres">
      <dgm:prSet presAssocID="{6B33CE2D-AD85-4AA4-A47D-18806913F79E}" presName="Name37" presStyleLbl="parChTrans1D3" presStyleIdx="18" presStyleCnt="20"/>
      <dgm:spPr/>
      <dgm:t>
        <a:bodyPr/>
        <a:lstStyle/>
        <a:p>
          <a:endParaRPr lang="ru-RU"/>
        </a:p>
      </dgm:t>
    </dgm:pt>
    <dgm:pt modelId="{FFF1D54D-2470-42D8-A2D1-8C89DDC8EBB7}" type="pres">
      <dgm:prSet presAssocID="{DF17BA59-CBA7-493C-9328-52FAFA16B77D}" presName="hierRoot2" presStyleCnt="0">
        <dgm:presLayoutVars>
          <dgm:hierBranch val="init"/>
        </dgm:presLayoutVars>
      </dgm:prSet>
      <dgm:spPr/>
    </dgm:pt>
    <dgm:pt modelId="{D26E56F5-598A-46D0-8852-00B351205C68}" type="pres">
      <dgm:prSet presAssocID="{DF17BA59-CBA7-493C-9328-52FAFA16B77D}" presName="rootComposite" presStyleCnt="0"/>
      <dgm:spPr/>
    </dgm:pt>
    <dgm:pt modelId="{A9868CE9-9D3B-4B6E-9024-D18ABEF9E4DE}" type="pres">
      <dgm:prSet presAssocID="{DF17BA59-CBA7-493C-9328-52FAFA16B77D}" presName="rootText" presStyleLbl="node3" presStyleIdx="18" presStyleCnt="20" custScaleX="198654" custScaleY="122194" custLinFactY="-13366" custLinFactNeighborX="467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C1ABB5-3455-4A25-89E0-861D92E16E07}" type="pres">
      <dgm:prSet presAssocID="{DF17BA59-CBA7-493C-9328-52FAFA16B77D}" presName="rootConnector" presStyleLbl="node3" presStyleIdx="18" presStyleCnt="20"/>
      <dgm:spPr/>
      <dgm:t>
        <a:bodyPr/>
        <a:lstStyle/>
        <a:p>
          <a:endParaRPr lang="ru-RU"/>
        </a:p>
      </dgm:t>
    </dgm:pt>
    <dgm:pt modelId="{C428063A-72DD-4212-A17E-2F020705E7B1}" type="pres">
      <dgm:prSet presAssocID="{DF17BA59-CBA7-493C-9328-52FAFA16B77D}" presName="hierChild4" presStyleCnt="0"/>
      <dgm:spPr/>
    </dgm:pt>
    <dgm:pt modelId="{774E9366-5263-48FF-BF42-5562372AD1EA}" type="pres">
      <dgm:prSet presAssocID="{DF17BA59-CBA7-493C-9328-52FAFA16B77D}" presName="hierChild5" presStyleCnt="0"/>
      <dgm:spPr/>
    </dgm:pt>
    <dgm:pt modelId="{5D0C117E-BD20-4856-980E-42FBFB5CF2BC}" type="pres">
      <dgm:prSet presAssocID="{A87EF53B-59CA-4C36-A58D-3FDB24D8C20E}" presName="Name37" presStyleLbl="parChTrans1D3" presStyleIdx="19" presStyleCnt="20"/>
      <dgm:spPr/>
      <dgm:t>
        <a:bodyPr/>
        <a:lstStyle/>
        <a:p>
          <a:endParaRPr lang="ru-RU"/>
        </a:p>
      </dgm:t>
    </dgm:pt>
    <dgm:pt modelId="{B8F34F9B-18DB-4847-AAA4-4873964898ED}" type="pres">
      <dgm:prSet presAssocID="{B4BC3ECF-3042-4546-BAB3-20971058C2B5}" presName="hierRoot2" presStyleCnt="0">
        <dgm:presLayoutVars>
          <dgm:hierBranch val="init"/>
        </dgm:presLayoutVars>
      </dgm:prSet>
      <dgm:spPr/>
    </dgm:pt>
    <dgm:pt modelId="{02CFD39B-9272-436A-BD1B-06B7E6B73E1D}" type="pres">
      <dgm:prSet presAssocID="{B4BC3ECF-3042-4546-BAB3-20971058C2B5}" presName="rootComposite" presStyleCnt="0"/>
      <dgm:spPr/>
    </dgm:pt>
    <dgm:pt modelId="{E708B909-6414-4009-9766-048B6032C998}" type="pres">
      <dgm:prSet presAssocID="{B4BC3ECF-3042-4546-BAB3-20971058C2B5}" presName="rootText" presStyleLbl="node3" presStyleIdx="19" presStyleCnt="20" custScaleX="198654" custScaleY="122194" custLinFactY="-13366" custLinFactNeighborX="467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BDFF36-F3D9-493F-967E-156F5AD51BE7}" type="pres">
      <dgm:prSet presAssocID="{B4BC3ECF-3042-4546-BAB3-20971058C2B5}" presName="rootConnector" presStyleLbl="node3" presStyleIdx="19" presStyleCnt="20"/>
      <dgm:spPr/>
      <dgm:t>
        <a:bodyPr/>
        <a:lstStyle/>
        <a:p>
          <a:endParaRPr lang="ru-RU"/>
        </a:p>
      </dgm:t>
    </dgm:pt>
    <dgm:pt modelId="{9585F605-9AE0-4942-AFA9-96080EE68019}" type="pres">
      <dgm:prSet presAssocID="{B4BC3ECF-3042-4546-BAB3-20971058C2B5}" presName="hierChild4" presStyleCnt="0"/>
      <dgm:spPr/>
    </dgm:pt>
    <dgm:pt modelId="{9A17E740-8CEF-43D0-B308-8F2419C5586F}" type="pres">
      <dgm:prSet presAssocID="{B4BC3ECF-3042-4546-BAB3-20971058C2B5}" presName="hierChild5" presStyleCnt="0"/>
      <dgm:spPr/>
    </dgm:pt>
    <dgm:pt modelId="{5771EE48-8127-43E5-8A92-5C9ADDDF9F28}" type="pres">
      <dgm:prSet presAssocID="{741CF70D-0645-4FF7-AFAE-18AB8B13E528}" presName="hierChild5" presStyleCnt="0"/>
      <dgm:spPr/>
    </dgm:pt>
    <dgm:pt modelId="{B10550B1-ABFA-403B-9A83-AC8FA29F26F7}" type="pres">
      <dgm:prSet presAssocID="{2EFBC539-61E1-4596-A860-21F1814F192E}" presName="hierChild3" presStyleCnt="0"/>
      <dgm:spPr/>
    </dgm:pt>
  </dgm:ptLst>
  <dgm:cxnLst>
    <dgm:cxn modelId="{1FEFE560-1252-4692-AD5F-193321F1E77C}" type="presOf" srcId="{DF17BA59-CBA7-493C-9328-52FAFA16B77D}" destId="{A9868CE9-9D3B-4B6E-9024-D18ABEF9E4DE}" srcOrd="0" destOrd="0" presId="urn:microsoft.com/office/officeart/2005/8/layout/orgChart1"/>
    <dgm:cxn modelId="{4726068C-E8E4-4043-91A8-8BDB887DF379}" type="presOf" srcId="{B5420E0B-362E-43B1-BBB6-2EB591478428}" destId="{AB9023DE-CFDB-4C28-BC75-9EAB4A5CF7D2}" srcOrd="0" destOrd="0" presId="urn:microsoft.com/office/officeart/2005/8/layout/orgChart1"/>
    <dgm:cxn modelId="{9383EB94-738B-48B9-9E56-511DE6A1B9D3}" type="presOf" srcId="{8BA93DCA-AE8D-429F-9516-3F1B74D45C92}" destId="{EBF98B81-70F6-4D0A-BCDC-18497DC13DAA}" srcOrd="1" destOrd="0" presId="urn:microsoft.com/office/officeart/2005/8/layout/orgChart1"/>
    <dgm:cxn modelId="{9F505DB1-7DD8-4245-927F-142C1FA1B26D}" type="presOf" srcId="{046D90A1-C37B-4A99-A922-372DE444F6C0}" destId="{1FD402F2-BF26-4419-9B2D-5DE0757DB28B}" srcOrd="1" destOrd="0" presId="urn:microsoft.com/office/officeart/2005/8/layout/orgChart1"/>
    <dgm:cxn modelId="{008439F8-F30F-44AB-B359-6E58B8F8CA92}" type="presOf" srcId="{4DFC4A9F-CE89-4D12-839A-B12EA13286C8}" destId="{8C04E441-8FD8-4577-A5DF-B6FD667EC022}" srcOrd="0" destOrd="0" presId="urn:microsoft.com/office/officeart/2005/8/layout/orgChart1"/>
    <dgm:cxn modelId="{49134880-6FCF-4126-A07B-8DAB6C2DEC6B}" srcId="{741CF70D-0645-4FF7-AFAE-18AB8B13E528}" destId="{9528E7B5-0641-4839-9AF0-862B0B23EEA9}" srcOrd="1" destOrd="0" parTransId="{B6BDDDF3-E257-4DE3-A4BD-885950C20D2F}" sibTransId="{D7791D74-E77C-4579-97D2-2D709818E751}"/>
    <dgm:cxn modelId="{7B1B778D-1019-4C65-A154-84FBFCAB5E4E}" srcId="{4EB16453-CB2B-4180-8C3A-AF728FC0AB4D}" destId="{C15B34BB-AF4D-4BAC-BAF8-2849811071DE}" srcOrd="2" destOrd="0" parTransId="{4D41DA83-AE30-46BD-B2B8-2F208665CE16}" sibTransId="{51278B28-BE6A-4675-B78C-EE04F4AA07D2}"/>
    <dgm:cxn modelId="{C7AF446D-DF68-4900-9D2D-DED3413DE7AB}" srcId="{42E221AA-EE04-418C-9B39-FABCF55E447C}" destId="{65F2B324-10A9-48EA-B359-F94803119D90}" srcOrd="3" destOrd="0" parTransId="{B4C1D4A1-CAEB-4E82-AA0A-35A3F00762CA}" sibTransId="{CF86692D-DBFC-4E82-B1EA-189E60041C93}"/>
    <dgm:cxn modelId="{B29B4B6C-2417-40E9-856D-2C198CD5C161}" srcId="{741CF70D-0645-4FF7-AFAE-18AB8B13E528}" destId="{DF17BA59-CBA7-493C-9328-52FAFA16B77D}" srcOrd="6" destOrd="0" parTransId="{6B33CE2D-AD85-4AA4-A47D-18806913F79E}" sibTransId="{0E525A6A-B768-422B-875A-5121DDFF88C8}"/>
    <dgm:cxn modelId="{512ACBCB-A1C5-4BB6-9BC0-6D744938A11B}" type="presOf" srcId="{23E62617-F36B-417B-B9C6-E6F694B8AEDE}" destId="{6DCAD5BA-B755-4ACF-83EF-4C15B935905B}" srcOrd="1" destOrd="0" presId="urn:microsoft.com/office/officeart/2005/8/layout/orgChart1"/>
    <dgm:cxn modelId="{F3F020D7-BE26-4EB3-87F2-C8A362C51AC0}" type="presOf" srcId="{A051BD18-1101-4E47-831E-2A2AC8ADC4F0}" destId="{C83E43E7-B8EE-42AA-BE78-FBDB2666EA90}" srcOrd="0" destOrd="0" presId="urn:microsoft.com/office/officeart/2005/8/layout/orgChart1"/>
    <dgm:cxn modelId="{B71432C4-A783-45A4-A683-42D959021D15}" type="presOf" srcId="{611652FC-B92D-4EFC-B81F-4920A02C5F25}" destId="{70B7BF0E-C712-4E53-8001-0C3960C211C8}" srcOrd="1" destOrd="0" presId="urn:microsoft.com/office/officeart/2005/8/layout/orgChart1"/>
    <dgm:cxn modelId="{6E333999-F1BA-417D-9EFA-44DB7A8371E8}" type="presOf" srcId="{7FFC80F5-7BAC-4549-825B-FBF6437966BF}" destId="{032FB214-E4B7-4A82-A4B9-3F971CA6D4F8}" srcOrd="1" destOrd="0" presId="urn:microsoft.com/office/officeart/2005/8/layout/orgChart1"/>
    <dgm:cxn modelId="{26753ED4-BE72-4D91-AFC4-2FE02E6AC64A}" type="presOf" srcId="{42E221AA-EE04-418C-9B39-FABCF55E447C}" destId="{6426CDEE-1CC2-422C-ACA3-9168532BEFF6}" srcOrd="0" destOrd="0" presId="urn:microsoft.com/office/officeart/2005/8/layout/orgChart1"/>
    <dgm:cxn modelId="{8F992EDA-B749-475A-93EF-DBA7B8D6C0C6}" type="presOf" srcId="{B4BC3ECF-3042-4546-BAB3-20971058C2B5}" destId="{E708B909-6414-4009-9766-048B6032C998}" srcOrd="0" destOrd="0" presId="urn:microsoft.com/office/officeart/2005/8/layout/orgChart1"/>
    <dgm:cxn modelId="{7EB68555-7DBA-4605-B6D9-ADCC1722F243}" type="presOf" srcId="{ACF7C4D9-F0A3-4ECD-A1A2-2DCAD5CE9F9E}" destId="{53645D59-A5EF-4182-80D8-F15E4806E84F}" srcOrd="0" destOrd="0" presId="urn:microsoft.com/office/officeart/2005/8/layout/orgChart1"/>
    <dgm:cxn modelId="{8CAB701E-84E2-426A-A4F2-E564996E44FB}" type="presOf" srcId="{9D4D7B27-6409-4334-BA5F-2725AE2610D8}" destId="{0E1ABE4E-871D-4F86-9BB2-E14AEDF4FA4C}" srcOrd="1" destOrd="0" presId="urn:microsoft.com/office/officeart/2005/8/layout/orgChart1"/>
    <dgm:cxn modelId="{55A465A8-63D8-4959-8C53-C7E2F6C96460}" type="presOf" srcId="{6FA64EDA-7BF2-466B-A3F0-3D7CD4FC2DF9}" destId="{36B98458-BF2D-48C8-B56A-F5D1535E7022}" srcOrd="0" destOrd="0" presId="urn:microsoft.com/office/officeart/2005/8/layout/orgChart1"/>
    <dgm:cxn modelId="{C85D2ACB-C032-415C-854E-42187E0A0093}" type="presOf" srcId="{65F2B324-10A9-48EA-B359-F94803119D90}" destId="{ABEA91F0-AA9E-400F-9287-E25FEE885014}" srcOrd="0" destOrd="0" presId="urn:microsoft.com/office/officeart/2005/8/layout/orgChart1"/>
    <dgm:cxn modelId="{D8F8DF6B-CC80-4E93-AF72-F8A9C721A56E}" srcId="{23E62617-F36B-417B-B9C6-E6F694B8AEDE}" destId="{8BA93DCA-AE8D-429F-9516-3F1B74D45C92}" srcOrd="3" destOrd="0" parTransId="{8C290CEB-D67A-4BDF-AE64-62731E44F625}" sibTransId="{C19AEC7F-930F-48AA-8414-02F8570DF465}"/>
    <dgm:cxn modelId="{EA60AA57-529E-459E-B46F-D2F6F6D2296D}" srcId="{23E62617-F36B-417B-B9C6-E6F694B8AEDE}" destId="{328C5EB7-213B-4792-87F2-EE3B86FC3E75}" srcOrd="4" destOrd="0" parTransId="{2660EA3F-486A-4A65-B39D-A4FB43200D0A}" sibTransId="{D1CCD2AE-C061-4784-BE5B-AE54F81FEF31}"/>
    <dgm:cxn modelId="{0F8A18E1-94C6-4C38-8988-A7F236CC063F}" type="presOf" srcId="{E262FDCB-1BA0-4E86-B9FA-52FACB83440C}" destId="{352A4159-84F1-4AB0-B30E-AA031978AB34}" srcOrd="1" destOrd="0" presId="urn:microsoft.com/office/officeart/2005/8/layout/orgChart1"/>
    <dgm:cxn modelId="{F5F77BB9-B349-40F9-B0FF-F07FB2E42B6A}" type="presOf" srcId="{7519D180-E351-4264-9789-ACEBB901067E}" destId="{227CFAC2-0E0C-4115-85F8-B1754830DACA}" srcOrd="0" destOrd="0" presId="urn:microsoft.com/office/officeart/2005/8/layout/orgChart1"/>
    <dgm:cxn modelId="{0491C634-E083-4E8A-847D-090CAC949189}" srcId="{741CF70D-0645-4FF7-AFAE-18AB8B13E528}" destId="{9F1BF565-E50B-4226-9E21-5727685854F8}" srcOrd="5" destOrd="0" parTransId="{2C31E524-285A-4394-93A9-DFBAF6D99EE1}" sibTransId="{7ACE349A-1A33-4B45-AC64-81B42AE1E86B}"/>
    <dgm:cxn modelId="{2E19E2F6-49EC-4F63-9066-CE114E5A0609}" srcId="{741CF70D-0645-4FF7-AFAE-18AB8B13E528}" destId="{611652FC-B92D-4EFC-B81F-4920A02C5F25}" srcOrd="0" destOrd="0" parTransId="{A708F092-D886-4D0A-BCEB-4CB2DC96127C}" sibTransId="{E4D79C48-E2A2-4829-ADC4-B7DCBBC294A8}"/>
    <dgm:cxn modelId="{6285C7F2-D268-4E98-9ABB-13D8846E256A}" type="presOf" srcId="{C7BAC05C-4D65-47CC-AB3B-6FB0A51B3DA7}" destId="{6936E94B-E871-4B7E-80CF-725FE348D3BF}" srcOrd="0" destOrd="0" presId="urn:microsoft.com/office/officeart/2005/8/layout/orgChart1"/>
    <dgm:cxn modelId="{5C9A2F30-BD2E-4807-8FC2-F6AE8FA8EC69}" type="presOf" srcId="{611652FC-B92D-4EFC-B81F-4920A02C5F25}" destId="{97CD7F17-63BA-4F0B-BA61-449271C79CF7}" srcOrd="0" destOrd="0" presId="urn:microsoft.com/office/officeart/2005/8/layout/orgChart1"/>
    <dgm:cxn modelId="{2FA37977-8913-4524-A78E-FA54B6B0B9A5}" type="presOf" srcId="{076C3C52-53E1-485C-8C49-3D095E679779}" destId="{BCAEDA71-A13A-4FB6-9F08-2E80F9325A4F}" srcOrd="0" destOrd="0" presId="urn:microsoft.com/office/officeart/2005/8/layout/orgChart1"/>
    <dgm:cxn modelId="{D3DE409F-E8DE-4BD3-9D95-4464F0EC5B1F}" type="presOf" srcId="{701D528E-0574-4FBF-92FB-5148F3F96F69}" destId="{F56AC5CF-C9BB-4B6E-BD90-D648EDFB33ED}" srcOrd="0" destOrd="0" presId="urn:microsoft.com/office/officeart/2005/8/layout/orgChart1"/>
    <dgm:cxn modelId="{7FDDA594-5296-4EAC-907C-722F2EE18764}" type="presOf" srcId="{DE0B6D41-1550-42BA-AE65-1B6A1241BE9F}" destId="{441D543F-09DF-42CF-B350-043F074F04C5}" srcOrd="0" destOrd="0" presId="urn:microsoft.com/office/officeart/2005/8/layout/orgChart1"/>
    <dgm:cxn modelId="{A4875A3B-3168-4442-BBD2-83BAB45AA9DE}" type="presOf" srcId="{9F1BF565-E50B-4226-9E21-5727685854F8}" destId="{88AF8E80-FC6F-425C-96BD-8DC25120D775}" srcOrd="0" destOrd="0" presId="urn:microsoft.com/office/officeart/2005/8/layout/orgChart1"/>
    <dgm:cxn modelId="{BF14C83A-6C8A-4E7C-9D17-D5FB5AEBE2FC}" type="presOf" srcId="{A708F092-D886-4D0A-BCEB-4CB2DC96127C}" destId="{DC42FF64-5C80-4409-92BD-AAF39E2A3467}" srcOrd="0" destOrd="0" presId="urn:microsoft.com/office/officeart/2005/8/layout/orgChart1"/>
    <dgm:cxn modelId="{D399FA54-F709-4103-B034-839C67662C2C}" srcId="{2EFBC539-61E1-4596-A860-21F1814F192E}" destId="{741CF70D-0645-4FF7-AFAE-18AB8B13E528}" srcOrd="3" destOrd="0" parTransId="{0D2418B4-7786-4F83-97FF-D27B627E0E24}" sibTransId="{BF5CDAF2-1F48-40EA-A552-649A5C4EDF25}"/>
    <dgm:cxn modelId="{B15EF159-93D5-407A-A8F2-3EFB5B8C10C5}" type="presOf" srcId="{4AE888E5-ABE3-4F01-975E-3A1F6F4762EA}" destId="{965C0128-791B-4849-BC67-A7F9ED92BDE4}" srcOrd="0" destOrd="0" presId="urn:microsoft.com/office/officeart/2005/8/layout/orgChart1"/>
    <dgm:cxn modelId="{9EF1CF18-3DA3-4B35-80FB-F0A3CC6501BB}" type="presOf" srcId="{8BA93DCA-AE8D-429F-9516-3F1B74D45C92}" destId="{D24D9F81-DF90-4355-842E-9F4AC94C1034}" srcOrd="0" destOrd="0" presId="urn:microsoft.com/office/officeart/2005/8/layout/orgChart1"/>
    <dgm:cxn modelId="{C6553678-3617-4FC1-AF90-7D28230FA091}" type="presOf" srcId="{0D2418B4-7786-4F83-97FF-D27B627E0E24}" destId="{99D93639-054E-4152-B261-EC59BC2A3308}" srcOrd="0" destOrd="0" presId="urn:microsoft.com/office/officeart/2005/8/layout/orgChart1"/>
    <dgm:cxn modelId="{10923CBE-660B-40F7-9235-A13CB446F607}" type="presOf" srcId="{328C5EB7-213B-4792-87F2-EE3B86FC3E75}" destId="{BF7D55D9-74D6-4017-A9D4-9A591B775E07}" srcOrd="0" destOrd="0" presId="urn:microsoft.com/office/officeart/2005/8/layout/orgChart1"/>
    <dgm:cxn modelId="{BE820682-B96C-457F-8160-9CB3B6AC5C89}" type="presOf" srcId="{143DC37E-FF12-4B3F-9514-1AA132DCEBAE}" destId="{128CFC0C-809E-49FD-A2ED-D2E200A08610}" srcOrd="1" destOrd="0" presId="urn:microsoft.com/office/officeart/2005/8/layout/orgChart1"/>
    <dgm:cxn modelId="{435459DC-419E-4DBE-9121-A3546D997929}" type="presOf" srcId="{65F2B324-10A9-48EA-B359-F94803119D90}" destId="{42A77730-EEB5-4FDA-9273-24B4D81F7548}" srcOrd="1" destOrd="0" presId="urn:microsoft.com/office/officeart/2005/8/layout/orgChart1"/>
    <dgm:cxn modelId="{107E6363-9621-4F02-BCF7-CBE00C1C219D}" type="presOf" srcId="{C56BA843-5E8D-4CE2-98F0-68CD308C0495}" destId="{0E6DD74B-FC8B-442C-B104-8F4251BCCBC0}" srcOrd="0" destOrd="0" presId="urn:microsoft.com/office/officeart/2005/8/layout/orgChart1"/>
    <dgm:cxn modelId="{8A5C9911-218B-4155-A839-6F13A56DE2EC}" srcId="{23E62617-F36B-417B-B9C6-E6F694B8AEDE}" destId="{4AE888E5-ABE3-4F01-975E-3A1F6F4762EA}" srcOrd="0" destOrd="0" parTransId="{DD4283A8-4F50-4563-8A49-C8A9C41ECA99}" sibTransId="{968497C1-3A58-48D1-9ED0-FA79697CA844}"/>
    <dgm:cxn modelId="{24A56F43-126D-4863-961F-19AC442FEC5C}" type="presOf" srcId="{741CF70D-0645-4FF7-AFAE-18AB8B13E528}" destId="{52E480D1-2E0B-4079-989B-06E61E05E2CE}" srcOrd="0" destOrd="0" presId="urn:microsoft.com/office/officeart/2005/8/layout/orgChart1"/>
    <dgm:cxn modelId="{58FD6DEE-55A9-487F-8C13-6D09EDCED229}" type="presOf" srcId="{046D90A1-C37B-4A99-A922-372DE444F6C0}" destId="{1E4FF20C-DBFE-4309-AE1A-434657A10C8D}" srcOrd="0" destOrd="0" presId="urn:microsoft.com/office/officeart/2005/8/layout/orgChart1"/>
    <dgm:cxn modelId="{9459A402-BB2F-41CB-AAA5-124CE660BCA2}" type="presOf" srcId="{4EB16453-CB2B-4180-8C3A-AF728FC0AB4D}" destId="{DABF1284-1BAC-40E2-8E3E-D4B69809756F}" srcOrd="0" destOrd="0" presId="urn:microsoft.com/office/officeart/2005/8/layout/orgChart1"/>
    <dgm:cxn modelId="{3CC266A0-96D5-4D44-8FDF-4B3693EF4C78}" type="presOf" srcId="{9F1BF565-E50B-4226-9E21-5727685854F8}" destId="{04276F26-F3B9-4C0F-A6C7-C80DCBBEC399}" srcOrd="1" destOrd="0" presId="urn:microsoft.com/office/officeart/2005/8/layout/orgChart1"/>
    <dgm:cxn modelId="{5AF2A1BC-556A-49DF-91A2-5B3EEACD54C5}" type="presOf" srcId="{46D4296A-369F-42CE-88A6-C57E94C8FBB5}" destId="{5D605D98-59EC-443A-A4EA-B42771B90700}" srcOrd="1" destOrd="0" presId="urn:microsoft.com/office/officeart/2005/8/layout/orgChart1"/>
    <dgm:cxn modelId="{6F99F320-F804-43CD-A2DC-D232335080BD}" type="presOf" srcId="{DF17BA59-CBA7-493C-9328-52FAFA16B77D}" destId="{DCC1ABB5-3455-4A25-89E0-861D92E16E07}" srcOrd="1" destOrd="0" presId="urn:microsoft.com/office/officeart/2005/8/layout/orgChart1"/>
    <dgm:cxn modelId="{D3D28FA3-2073-4387-96AE-950B60FB9DE8}" type="presOf" srcId="{9528E7B5-0641-4839-9AF0-862B0B23EEA9}" destId="{2AE13848-9B82-46B5-A138-2A018AECEA53}" srcOrd="0" destOrd="0" presId="urn:microsoft.com/office/officeart/2005/8/layout/orgChart1"/>
    <dgm:cxn modelId="{1B090057-3D7E-46B5-BD54-714F4F514FAA}" srcId="{741CF70D-0645-4FF7-AFAE-18AB8B13E528}" destId="{01375D8F-9A13-4F12-9997-C598E5C96BA3}" srcOrd="3" destOrd="0" parTransId="{ACF7C4D9-F0A3-4ECD-A1A2-2DCAD5CE9F9E}" sibTransId="{84CA5C69-EB0C-403C-B39D-D9E2B19D001E}"/>
    <dgm:cxn modelId="{66B797B7-3497-4794-90FC-01D01740B692}" srcId="{741CF70D-0645-4FF7-AFAE-18AB8B13E528}" destId="{46D4296A-369F-42CE-88A6-C57E94C8FBB5}" srcOrd="4" destOrd="0" parTransId="{A051BD18-1101-4E47-831E-2A2AC8ADC4F0}" sibTransId="{D50EEC74-D673-415C-BB2A-FB1EECDAC142}"/>
    <dgm:cxn modelId="{51864F9E-5154-4E0A-954F-DB54ED4D6E29}" srcId="{741CF70D-0645-4FF7-AFAE-18AB8B13E528}" destId="{046D90A1-C37B-4A99-A922-372DE444F6C0}" srcOrd="2" destOrd="0" parTransId="{F5053678-C891-4F00-A625-4646B3D6FDBC}" sibTransId="{A3143240-4B93-4526-998D-35FDCA012E1D}"/>
    <dgm:cxn modelId="{DD490248-7EA0-4A0C-A78A-2F2B8D770E03}" type="presOf" srcId="{9D4D7B27-6409-4334-BA5F-2725AE2610D8}" destId="{6B7AC57A-62E9-4E78-8A6A-FB1821F51CE9}" srcOrd="0" destOrd="0" presId="urn:microsoft.com/office/officeart/2005/8/layout/orgChart1"/>
    <dgm:cxn modelId="{19597163-2855-425F-A03B-B4279CD760D7}" type="presOf" srcId="{2EFBC539-61E1-4596-A860-21F1814F192E}" destId="{9B994B00-EED7-4668-A52D-ED4760F42268}" srcOrd="1" destOrd="0" presId="urn:microsoft.com/office/officeart/2005/8/layout/orgChart1"/>
    <dgm:cxn modelId="{714572B2-CBB6-4EE1-ADC6-E80DA3CF2EFD}" srcId="{23E62617-F36B-417B-B9C6-E6F694B8AEDE}" destId="{E262FDCB-1BA0-4E86-B9FA-52FACB83440C}" srcOrd="1" destOrd="0" parTransId="{7519D180-E351-4264-9789-ACEBB901067E}" sibTransId="{006918E6-9D05-46FB-BA95-D77332E1E88D}"/>
    <dgm:cxn modelId="{8B67841B-2C1E-41BC-83D8-2BBD468DEFC0}" srcId="{42E221AA-EE04-418C-9B39-FABCF55E447C}" destId="{143DC37E-FF12-4B3F-9514-1AA132DCEBAE}" srcOrd="0" destOrd="0" parTransId="{B5420E0B-362E-43B1-BBB6-2EB591478428}" sibTransId="{F8D605C6-99F0-4E2D-856B-2BB4ACC6EA95}"/>
    <dgm:cxn modelId="{F02CA6DD-5F54-4C15-BDD7-C62A472861DD}" type="presOf" srcId="{01375D8F-9A13-4F12-9997-C598E5C96BA3}" destId="{AA940B50-7FC5-4036-84A4-F63AD034E5C2}" srcOrd="1" destOrd="0" presId="urn:microsoft.com/office/officeart/2005/8/layout/orgChart1"/>
    <dgm:cxn modelId="{EE0C374D-2623-4B52-83DC-2AC24517C68A}" type="presOf" srcId="{4D41DA83-AE30-46BD-B2B8-2F208665CE16}" destId="{8C47780F-A3F5-4C2E-864B-6316385588C8}" srcOrd="0" destOrd="0" presId="urn:microsoft.com/office/officeart/2005/8/layout/orgChart1"/>
    <dgm:cxn modelId="{2E591A37-66D7-4D04-84F6-2EC0BF437B4E}" srcId="{4EB16453-CB2B-4180-8C3A-AF728FC0AB4D}" destId="{7FFC80F5-7BAC-4549-825B-FBF6437966BF}" srcOrd="1" destOrd="0" parTransId="{6FA64EDA-7BF2-466B-A3F0-3D7CD4FC2DF9}" sibTransId="{03201FC8-064A-4432-80FE-9856F22D0C23}"/>
    <dgm:cxn modelId="{FCD13EE7-73FE-453E-87C6-025F27F593C1}" type="presOf" srcId="{E262FDCB-1BA0-4E86-B9FA-52FACB83440C}" destId="{596DA0E2-2678-452B-8836-27E65CE96465}" srcOrd="0" destOrd="0" presId="urn:microsoft.com/office/officeart/2005/8/layout/orgChart1"/>
    <dgm:cxn modelId="{8878AA43-FC56-43F6-8C5F-0641D9A5B67A}" type="presOf" srcId="{DD4283A8-4F50-4563-8A49-C8A9C41ECA99}" destId="{454B2D6A-C905-4B01-95B1-0A7E69B5659A}" srcOrd="0" destOrd="0" presId="urn:microsoft.com/office/officeart/2005/8/layout/orgChart1"/>
    <dgm:cxn modelId="{2459E87E-4EB6-4C30-945A-EF2770697731}" srcId="{701D528E-0574-4FBF-92FB-5148F3F96F69}" destId="{2EFBC539-61E1-4596-A860-21F1814F192E}" srcOrd="0" destOrd="0" parTransId="{1BD37C20-76D2-4786-8E94-853B5A46CCF6}" sibTransId="{6F8AB7C3-1058-438C-92B7-B472E91B4D44}"/>
    <dgm:cxn modelId="{5EE8ED24-768F-4F57-ADE7-D57693D1EFA9}" type="presOf" srcId="{C15B34BB-AF4D-4BAC-BAF8-2849811071DE}" destId="{75DAEACB-1A9D-4B37-A937-CE9944D76D82}" srcOrd="0" destOrd="0" presId="urn:microsoft.com/office/officeart/2005/8/layout/orgChart1"/>
    <dgm:cxn modelId="{402619A9-6EF9-4208-B5EB-FD2EFD6BBD03}" type="presOf" srcId="{4AE888E5-ABE3-4F01-975E-3A1F6F4762EA}" destId="{CD08A892-18A8-4DB2-9F8F-98C5F0ABB480}" srcOrd="1" destOrd="0" presId="urn:microsoft.com/office/officeart/2005/8/layout/orgChart1"/>
    <dgm:cxn modelId="{D45E245A-83E1-4DCA-AA23-83C39D9F51C8}" type="presOf" srcId="{2C31E524-285A-4394-93A9-DFBAF6D99EE1}" destId="{CDA37FEA-1AA9-4C75-89DB-660F7BD94F6F}" srcOrd="0" destOrd="0" presId="urn:microsoft.com/office/officeart/2005/8/layout/orgChart1"/>
    <dgm:cxn modelId="{022D14B2-0D40-4868-86FB-23CDFB617058}" type="presOf" srcId="{C15B34BB-AF4D-4BAC-BAF8-2849811071DE}" destId="{C8ADD8E1-821E-4E3E-A1F2-A03974D30FC6}" srcOrd="1" destOrd="0" presId="urn:microsoft.com/office/officeart/2005/8/layout/orgChart1"/>
    <dgm:cxn modelId="{A023E699-3924-44A6-9A8E-D53A5FF1EDDF}" type="presOf" srcId="{EFBE413D-9602-4F0C-87FB-76FC5048EEC1}" destId="{982301C6-A6D5-4F79-AD96-124790B6CE87}" srcOrd="0" destOrd="0" presId="urn:microsoft.com/office/officeart/2005/8/layout/orgChart1"/>
    <dgm:cxn modelId="{0651EBDC-E304-4C42-8647-7553DB207180}" type="presOf" srcId="{F5053678-C891-4F00-A625-4646B3D6FDBC}" destId="{BE72813C-7625-4372-B50C-6E483062A961}" srcOrd="0" destOrd="0" presId="urn:microsoft.com/office/officeart/2005/8/layout/orgChart1"/>
    <dgm:cxn modelId="{336BBF9F-EA23-468D-B18B-87A85202D29A}" type="presOf" srcId="{143DC37E-FF12-4B3F-9514-1AA132DCEBAE}" destId="{A0517B0F-6098-4BB1-91D0-CE50F5F4125A}" srcOrd="0" destOrd="0" presId="urn:microsoft.com/office/officeart/2005/8/layout/orgChart1"/>
    <dgm:cxn modelId="{C03CC344-7BA7-45F1-ADE5-A46C3859E55E}" type="presOf" srcId="{B4BC3ECF-3042-4546-BAB3-20971058C2B5}" destId="{88BDFF36-F3D9-493F-967E-156F5AD51BE7}" srcOrd="1" destOrd="0" presId="urn:microsoft.com/office/officeart/2005/8/layout/orgChart1"/>
    <dgm:cxn modelId="{224528FA-DE2D-42DE-8DE9-22181916BF29}" type="presOf" srcId="{42E221AA-EE04-418C-9B39-FABCF55E447C}" destId="{A1846BF6-6BA5-4250-9768-0A5B342ED007}" srcOrd="1" destOrd="0" presId="urn:microsoft.com/office/officeart/2005/8/layout/orgChart1"/>
    <dgm:cxn modelId="{CEFCD527-DE0A-45B2-B04A-7B8156C89305}" type="presOf" srcId="{F88A88D4-9C83-4A66-B9CC-012E6FAD5999}" destId="{1DB8EAE8-1FC9-445D-82B4-15B4094F6BC6}" srcOrd="1" destOrd="0" presId="urn:microsoft.com/office/officeart/2005/8/layout/orgChart1"/>
    <dgm:cxn modelId="{8B8B17FA-1AA9-4516-A9EE-D376D6045C75}" type="presOf" srcId="{B4C1D4A1-CAEB-4E82-AA0A-35A3F00762CA}" destId="{CB19F01E-AC3A-4A1F-A223-9318FC5F1A0E}" srcOrd="0" destOrd="0" presId="urn:microsoft.com/office/officeart/2005/8/layout/orgChart1"/>
    <dgm:cxn modelId="{B9A43B48-8285-4A2D-AD51-E256951E6EBE}" type="presOf" srcId="{741CF70D-0645-4FF7-AFAE-18AB8B13E528}" destId="{4D853AAF-CB20-4540-8B9A-8F942EB03490}" srcOrd="1" destOrd="0" presId="urn:microsoft.com/office/officeart/2005/8/layout/orgChart1"/>
    <dgm:cxn modelId="{46707683-9B71-4C4A-80DC-F09A0BAE3034}" type="presOf" srcId="{6EF51533-71F1-4686-AD36-BD8BA8AE052C}" destId="{CF086E23-FC61-4A08-9B2E-674A5C0605F6}" srcOrd="0" destOrd="0" presId="urn:microsoft.com/office/officeart/2005/8/layout/orgChart1"/>
    <dgm:cxn modelId="{421B26BD-5235-4971-B071-5B7A467C96EE}" srcId="{2EFBC539-61E1-4596-A860-21F1814F192E}" destId="{42E221AA-EE04-418C-9B39-FABCF55E447C}" srcOrd="2" destOrd="0" parTransId="{C70668B2-679C-44E9-9921-FF88D649DDDE}" sibTransId="{D71A9F3C-E15C-4A11-A25F-373C14ED8F70}"/>
    <dgm:cxn modelId="{04D3A99C-A223-4E1F-8EC2-130971D4BD62}" type="presOf" srcId="{23E62617-F36B-417B-B9C6-E6F694B8AEDE}" destId="{AC7DF17A-03FD-4D57-B3F4-45E0784F21D2}" srcOrd="0" destOrd="0" presId="urn:microsoft.com/office/officeart/2005/8/layout/orgChart1"/>
    <dgm:cxn modelId="{783316D2-AD9C-475C-A692-293AAE23602A}" type="presOf" srcId="{4EB16453-CB2B-4180-8C3A-AF728FC0AB4D}" destId="{A2B5409C-7CC6-4FA5-8C7D-352B04B8B5D9}" srcOrd="1" destOrd="0" presId="urn:microsoft.com/office/officeart/2005/8/layout/orgChart1"/>
    <dgm:cxn modelId="{21177C03-ABCB-4AD9-B689-9ACEF13884BE}" type="presOf" srcId="{EFBE413D-9602-4F0C-87FB-76FC5048EEC1}" destId="{6F5357A3-E251-4C30-A859-312DD27DD334}" srcOrd="1" destOrd="0" presId="urn:microsoft.com/office/officeart/2005/8/layout/orgChart1"/>
    <dgm:cxn modelId="{28DB0146-C52F-448C-AA87-AB2ABD8C401F}" type="presOf" srcId="{6B33CE2D-AD85-4AA4-A47D-18806913F79E}" destId="{24709502-0F79-4AF7-9D13-743D0DEB53D8}" srcOrd="0" destOrd="0" presId="urn:microsoft.com/office/officeart/2005/8/layout/orgChart1"/>
    <dgm:cxn modelId="{4944C21D-30B6-4BD2-865E-C7AEED3C35EC}" type="presOf" srcId="{2EFBC539-61E1-4596-A860-21F1814F192E}" destId="{03147D31-BE72-4B56-8E28-886577B06BBE}" srcOrd="0" destOrd="0" presId="urn:microsoft.com/office/officeart/2005/8/layout/orgChart1"/>
    <dgm:cxn modelId="{4CDA42D3-CCBF-44E9-B9FC-F6BF72D2CBA2}" type="presOf" srcId="{7FFC80F5-7BAC-4549-825B-FBF6437966BF}" destId="{8CE5A879-C23E-4C44-9CE5-E99EC0F8520E}" srcOrd="0" destOrd="0" presId="urn:microsoft.com/office/officeart/2005/8/layout/orgChart1"/>
    <dgm:cxn modelId="{EC81F00D-F4A2-40DF-AD80-D3FF39F01103}" srcId="{4EB16453-CB2B-4180-8C3A-AF728FC0AB4D}" destId="{DE0B6D41-1550-42BA-AE65-1B6A1241BE9F}" srcOrd="0" destOrd="0" parTransId="{58613790-1695-4812-81FE-319F493B045A}" sibTransId="{CCBE1B6D-8266-4373-9DDE-B4AFAB29E7E8}"/>
    <dgm:cxn modelId="{03D0A7C1-A4A0-46D9-8286-9F6335E12636}" type="presOf" srcId="{C70668B2-679C-44E9-9921-FF88D649DDDE}" destId="{8F695743-AFFB-4FF1-8815-178DD3E6BC6C}" srcOrd="0" destOrd="0" presId="urn:microsoft.com/office/officeart/2005/8/layout/orgChart1"/>
    <dgm:cxn modelId="{3B6BD7A1-124D-4224-A9E1-B3749D417EC1}" srcId="{23E62617-F36B-417B-B9C6-E6F694B8AEDE}" destId="{F88A88D4-9C83-4A66-B9CC-012E6FAD5999}" srcOrd="2" destOrd="0" parTransId="{4DFC4A9F-CE89-4D12-839A-B12EA13286C8}" sibTransId="{63972F58-0A44-4914-B360-6F9FE4781FB1}"/>
    <dgm:cxn modelId="{73225166-4C0E-40ED-B2A8-24B089DD1D59}" srcId="{42E221AA-EE04-418C-9B39-FABCF55E447C}" destId="{EFBE413D-9602-4F0C-87FB-76FC5048EEC1}" srcOrd="1" destOrd="0" parTransId="{C7BAC05C-4D65-47CC-AB3B-6FB0A51B3DA7}" sibTransId="{30DCE0C2-5FB0-4B3E-A090-D8DEC0B3B751}"/>
    <dgm:cxn modelId="{5EC39A78-42EE-4808-8F07-9A2268B897AC}" type="presOf" srcId="{328C5EB7-213B-4792-87F2-EE3B86FC3E75}" destId="{07050944-EDE6-425B-BC38-B4C7EF0F2CBC}" srcOrd="1" destOrd="0" presId="urn:microsoft.com/office/officeart/2005/8/layout/orgChart1"/>
    <dgm:cxn modelId="{C07D386D-EB1D-4D45-8C4C-0875DA7E45F7}" srcId="{2EFBC539-61E1-4596-A860-21F1814F192E}" destId="{23E62617-F36B-417B-B9C6-E6F694B8AEDE}" srcOrd="1" destOrd="0" parTransId="{C56BA843-5E8D-4CE2-98F0-68CD308C0495}" sibTransId="{E9B5621C-BEF6-43BE-995E-A60563269E93}"/>
    <dgm:cxn modelId="{E897A515-7895-4B56-8481-495F1A6EC808}" srcId="{42E221AA-EE04-418C-9B39-FABCF55E447C}" destId="{9D4D7B27-6409-4334-BA5F-2725AE2610D8}" srcOrd="2" destOrd="0" parTransId="{076C3C52-53E1-485C-8C49-3D095E679779}" sibTransId="{60136A7A-BB1B-47FC-972C-E10FA0C23CB5}"/>
    <dgm:cxn modelId="{E7FB0A01-21FA-464A-9E9B-A1EDB121DD7C}" type="presOf" srcId="{2660EA3F-486A-4A65-B39D-A4FB43200D0A}" destId="{09B083F3-3AF2-4CEA-BCE2-2883F35AEAD7}" srcOrd="0" destOrd="0" presId="urn:microsoft.com/office/officeart/2005/8/layout/orgChart1"/>
    <dgm:cxn modelId="{809011CD-8DDD-438E-AB92-76635DB655CE}" type="presOf" srcId="{8C290CEB-D67A-4BDF-AE64-62731E44F625}" destId="{1618DC45-B391-4E46-9E60-5227C5D788A9}" srcOrd="0" destOrd="0" presId="urn:microsoft.com/office/officeart/2005/8/layout/orgChart1"/>
    <dgm:cxn modelId="{17880974-7D63-4852-A69F-85D6200FC844}" type="presOf" srcId="{58613790-1695-4812-81FE-319F493B045A}" destId="{C09D69E1-EBA3-4CDA-A6D9-B149C75D6409}" srcOrd="0" destOrd="0" presId="urn:microsoft.com/office/officeart/2005/8/layout/orgChart1"/>
    <dgm:cxn modelId="{0AC76306-5E9C-4A76-ADF0-5FB93E04D356}" type="presOf" srcId="{DE0B6D41-1550-42BA-AE65-1B6A1241BE9F}" destId="{20857B3A-827E-42CF-A915-30035C5E37AE}" srcOrd="1" destOrd="0" presId="urn:microsoft.com/office/officeart/2005/8/layout/orgChart1"/>
    <dgm:cxn modelId="{B3B8027A-B691-4469-9EA6-84F04B4CCFE8}" type="presOf" srcId="{9528E7B5-0641-4839-9AF0-862B0B23EEA9}" destId="{F259A112-DEC5-4DEF-8204-E767BD801D6E}" srcOrd="1" destOrd="0" presId="urn:microsoft.com/office/officeart/2005/8/layout/orgChart1"/>
    <dgm:cxn modelId="{E861D48C-4795-4D8E-9474-C504AEDDD0F2}" type="presOf" srcId="{01375D8F-9A13-4F12-9997-C598E5C96BA3}" destId="{7BA2EF1A-63C9-4869-94D9-628BCC0C5FB6}" srcOrd="0" destOrd="0" presId="urn:microsoft.com/office/officeart/2005/8/layout/orgChart1"/>
    <dgm:cxn modelId="{F0BDB043-2EDE-4355-98AA-B8A9B77D0ED7}" type="presOf" srcId="{B6BDDDF3-E257-4DE3-A4BD-885950C20D2F}" destId="{315D08E2-D426-4B0B-A982-3018B55BF1D9}" srcOrd="0" destOrd="0" presId="urn:microsoft.com/office/officeart/2005/8/layout/orgChart1"/>
    <dgm:cxn modelId="{A2FDE3A8-22AD-430E-9534-8E29630566CA}" srcId="{741CF70D-0645-4FF7-AFAE-18AB8B13E528}" destId="{B4BC3ECF-3042-4546-BAB3-20971058C2B5}" srcOrd="7" destOrd="0" parTransId="{A87EF53B-59CA-4C36-A58D-3FDB24D8C20E}" sibTransId="{F01DA5EF-B32E-4E00-8633-45CB506E4BF5}"/>
    <dgm:cxn modelId="{F1FC25DA-C973-45A7-B194-4E8B96BDD4C3}" type="presOf" srcId="{F88A88D4-9C83-4A66-B9CC-012E6FAD5999}" destId="{7AEBECE5-4EB3-4D29-AED7-E789FE709D3E}" srcOrd="0" destOrd="0" presId="urn:microsoft.com/office/officeart/2005/8/layout/orgChart1"/>
    <dgm:cxn modelId="{D025C474-FA1D-48F9-8431-80ED4F7D9E2F}" type="presOf" srcId="{A87EF53B-59CA-4C36-A58D-3FDB24D8C20E}" destId="{5D0C117E-BD20-4856-980E-42FBFB5CF2BC}" srcOrd="0" destOrd="0" presId="urn:microsoft.com/office/officeart/2005/8/layout/orgChart1"/>
    <dgm:cxn modelId="{27070455-8369-448D-A2FB-330D35E9FBF7}" srcId="{2EFBC539-61E1-4596-A860-21F1814F192E}" destId="{4EB16453-CB2B-4180-8C3A-AF728FC0AB4D}" srcOrd="0" destOrd="0" parTransId="{6EF51533-71F1-4686-AD36-BD8BA8AE052C}" sibTransId="{3621ECE6-D697-4348-B382-4910DAD5CA78}"/>
    <dgm:cxn modelId="{C2055D39-A869-493E-B824-06139BBB5F19}" type="presOf" srcId="{46D4296A-369F-42CE-88A6-C57E94C8FBB5}" destId="{E1BDBEFA-2BA9-468B-9EA6-AF9D3913A954}" srcOrd="0" destOrd="0" presId="urn:microsoft.com/office/officeart/2005/8/layout/orgChart1"/>
    <dgm:cxn modelId="{907B51FE-F63D-4D34-BCA6-563F96F64771}" type="presParOf" srcId="{F56AC5CF-C9BB-4B6E-BD90-D648EDFB33ED}" destId="{BE353CDF-81E6-413F-B4E5-8A1417E9FDBB}" srcOrd="0" destOrd="0" presId="urn:microsoft.com/office/officeart/2005/8/layout/orgChart1"/>
    <dgm:cxn modelId="{49EDD72B-7275-4050-AE9B-310479C07DC1}" type="presParOf" srcId="{BE353CDF-81E6-413F-B4E5-8A1417E9FDBB}" destId="{F40801ED-6F53-4F66-AD83-F29444682FF3}" srcOrd="0" destOrd="0" presId="urn:microsoft.com/office/officeart/2005/8/layout/orgChart1"/>
    <dgm:cxn modelId="{ACCB4597-86A4-49FB-B91F-33945B60F83F}" type="presParOf" srcId="{F40801ED-6F53-4F66-AD83-F29444682FF3}" destId="{03147D31-BE72-4B56-8E28-886577B06BBE}" srcOrd="0" destOrd="0" presId="urn:microsoft.com/office/officeart/2005/8/layout/orgChart1"/>
    <dgm:cxn modelId="{71E03D23-4949-4EEF-AFBD-765B48DD2CE7}" type="presParOf" srcId="{F40801ED-6F53-4F66-AD83-F29444682FF3}" destId="{9B994B00-EED7-4668-A52D-ED4760F42268}" srcOrd="1" destOrd="0" presId="urn:microsoft.com/office/officeart/2005/8/layout/orgChart1"/>
    <dgm:cxn modelId="{5E83A200-8DF4-40F8-9B13-B7E9CA19D729}" type="presParOf" srcId="{BE353CDF-81E6-413F-B4E5-8A1417E9FDBB}" destId="{A88CB406-7AAC-4FB5-906C-37E104FF5432}" srcOrd="1" destOrd="0" presId="urn:microsoft.com/office/officeart/2005/8/layout/orgChart1"/>
    <dgm:cxn modelId="{07975254-838C-4AFA-B325-3167D71C8DF5}" type="presParOf" srcId="{A88CB406-7AAC-4FB5-906C-37E104FF5432}" destId="{CF086E23-FC61-4A08-9B2E-674A5C0605F6}" srcOrd="0" destOrd="0" presId="urn:microsoft.com/office/officeart/2005/8/layout/orgChart1"/>
    <dgm:cxn modelId="{03CDCB9F-2B7C-4547-8B8C-02882247A275}" type="presParOf" srcId="{A88CB406-7AAC-4FB5-906C-37E104FF5432}" destId="{CD17F3BB-3907-4552-88F9-FEF70E7D0471}" srcOrd="1" destOrd="0" presId="urn:microsoft.com/office/officeart/2005/8/layout/orgChart1"/>
    <dgm:cxn modelId="{E5CE7268-E1FF-4DE0-A04E-267CBDC546F7}" type="presParOf" srcId="{CD17F3BB-3907-4552-88F9-FEF70E7D0471}" destId="{B0610419-3815-41B7-BAB7-7D5209130A33}" srcOrd="0" destOrd="0" presId="urn:microsoft.com/office/officeart/2005/8/layout/orgChart1"/>
    <dgm:cxn modelId="{C47F16DF-4D49-4A23-ACD4-948BE5228175}" type="presParOf" srcId="{B0610419-3815-41B7-BAB7-7D5209130A33}" destId="{DABF1284-1BAC-40E2-8E3E-D4B69809756F}" srcOrd="0" destOrd="0" presId="urn:microsoft.com/office/officeart/2005/8/layout/orgChart1"/>
    <dgm:cxn modelId="{1C930CA7-822C-4152-ABCF-9112342DE4D5}" type="presParOf" srcId="{B0610419-3815-41B7-BAB7-7D5209130A33}" destId="{A2B5409C-7CC6-4FA5-8C7D-352B04B8B5D9}" srcOrd="1" destOrd="0" presId="urn:microsoft.com/office/officeart/2005/8/layout/orgChart1"/>
    <dgm:cxn modelId="{A586F663-9CA5-426D-A169-2FF3E7CB6A2C}" type="presParOf" srcId="{CD17F3BB-3907-4552-88F9-FEF70E7D0471}" destId="{6991BF5A-2D82-4151-A37C-A1C6FFD76A85}" srcOrd="1" destOrd="0" presId="urn:microsoft.com/office/officeart/2005/8/layout/orgChart1"/>
    <dgm:cxn modelId="{594215BF-FBEB-47B5-93C2-BBE542B5C9B3}" type="presParOf" srcId="{6991BF5A-2D82-4151-A37C-A1C6FFD76A85}" destId="{C09D69E1-EBA3-4CDA-A6D9-B149C75D6409}" srcOrd="0" destOrd="0" presId="urn:microsoft.com/office/officeart/2005/8/layout/orgChart1"/>
    <dgm:cxn modelId="{74F3B9DF-A141-49C2-A6CB-AC5EB368AF49}" type="presParOf" srcId="{6991BF5A-2D82-4151-A37C-A1C6FFD76A85}" destId="{9FD8D316-884E-45FF-9D37-52FB7E4500DA}" srcOrd="1" destOrd="0" presId="urn:microsoft.com/office/officeart/2005/8/layout/orgChart1"/>
    <dgm:cxn modelId="{C24C25A9-13C8-4CE1-9F2B-FC5372AF638A}" type="presParOf" srcId="{9FD8D316-884E-45FF-9D37-52FB7E4500DA}" destId="{1699901A-B4FA-488B-B27D-29DBAB3531B6}" srcOrd="0" destOrd="0" presId="urn:microsoft.com/office/officeart/2005/8/layout/orgChart1"/>
    <dgm:cxn modelId="{B05D12A1-5071-4FF6-BAA8-C274328FF030}" type="presParOf" srcId="{1699901A-B4FA-488B-B27D-29DBAB3531B6}" destId="{441D543F-09DF-42CF-B350-043F074F04C5}" srcOrd="0" destOrd="0" presId="urn:microsoft.com/office/officeart/2005/8/layout/orgChart1"/>
    <dgm:cxn modelId="{9DD92ED6-54D0-4CC8-83A1-381DFBD48D96}" type="presParOf" srcId="{1699901A-B4FA-488B-B27D-29DBAB3531B6}" destId="{20857B3A-827E-42CF-A915-30035C5E37AE}" srcOrd="1" destOrd="0" presId="urn:microsoft.com/office/officeart/2005/8/layout/orgChart1"/>
    <dgm:cxn modelId="{025BF562-C422-4479-A0AD-3234221803D8}" type="presParOf" srcId="{9FD8D316-884E-45FF-9D37-52FB7E4500DA}" destId="{B675B540-119F-4591-9D79-0EABFC2632B1}" srcOrd="1" destOrd="0" presId="urn:microsoft.com/office/officeart/2005/8/layout/orgChart1"/>
    <dgm:cxn modelId="{5DDECD9E-9C8B-4B82-8F7F-076D89387E5A}" type="presParOf" srcId="{9FD8D316-884E-45FF-9D37-52FB7E4500DA}" destId="{3AD3525B-360F-4FCC-836F-827F7CB9355B}" srcOrd="2" destOrd="0" presId="urn:microsoft.com/office/officeart/2005/8/layout/orgChart1"/>
    <dgm:cxn modelId="{3947C331-EFA8-4DB4-ABFC-C4D0688182FC}" type="presParOf" srcId="{6991BF5A-2D82-4151-A37C-A1C6FFD76A85}" destId="{36B98458-BF2D-48C8-B56A-F5D1535E7022}" srcOrd="2" destOrd="0" presId="urn:microsoft.com/office/officeart/2005/8/layout/orgChart1"/>
    <dgm:cxn modelId="{ABDE9891-764D-42A6-83DE-10DB32E011CE}" type="presParOf" srcId="{6991BF5A-2D82-4151-A37C-A1C6FFD76A85}" destId="{8AC22907-3BC1-4AC1-A9EE-6BF73ED8DF00}" srcOrd="3" destOrd="0" presId="urn:microsoft.com/office/officeart/2005/8/layout/orgChart1"/>
    <dgm:cxn modelId="{C93B25BF-F966-4378-9D21-E2745650EF0A}" type="presParOf" srcId="{8AC22907-3BC1-4AC1-A9EE-6BF73ED8DF00}" destId="{73471DAC-F18B-48FD-A53C-D5F8C377428E}" srcOrd="0" destOrd="0" presId="urn:microsoft.com/office/officeart/2005/8/layout/orgChart1"/>
    <dgm:cxn modelId="{4FC46A51-1A39-49BE-AC09-79980F4F433D}" type="presParOf" srcId="{73471DAC-F18B-48FD-A53C-D5F8C377428E}" destId="{8CE5A879-C23E-4C44-9CE5-E99EC0F8520E}" srcOrd="0" destOrd="0" presId="urn:microsoft.com/office/officeart/2005/8/layout/orgChart1"/>
    <dgm:cxn modelId="{CCE13E4C-AE81-492D-ABDA-8E442EF2B3B4}" type="presParOf" srcId="{73471DAC-F18B-48FD-A53C-D5F8C377428E}" destId="{032FB214-E4B7-4A82-A4B9-3F971CA6D4F8}" srcOrd="1" destOrd="0" presId="urn:microsoft.com/office/officeart/2005/8/layout/orgChart1"/>
    <dgm:cxn modelId="{D3AABC7B-763F-45E3-B1C2-D04E4AB189D2}" type="presParOf" srcId="{8AC22907-3BC1-4AC1-A9EE-6BF73ED8DF00}" destId="{4D53CF45-09AB-431C-95DB-53107C846A1B}" srcOrd="1" destOrd="0" presId="urn:microsoft.com/office/officeart/2005/8/layout/orgChart1"/>
    <dgm:cxn modelId="{78F9976C-A5DF-46E2-81CC-AEF81B623BC9}" type="presParOf" srcId="{8AC22907-3BC1-4AC1-A9EE-6BF73ED8DF00}" destId="{A431429E-A22A-46CE-84A8-E0E6122C5E18}" srcOrd="2" destOrd="0" presId="urn:microsoft.com/office/officeart/2005/8/layout/orgChart1"/>
    <dgm:cxn modelId="{FCE040C5-35BB-4730-923D-5D19FA789C0E}" type="presParOf" srcId="{6991BF5A-2D82-4151-A37C-A1C6FFD76A85}" destId="{8C47780F-A3F5-4C2E-864B-6316385588C8}" srcOrd="4" destOrd="0" presId="urn:microsoft.com/office/officeart/2005/8/layout/orgChart1"/>
    <dgm:cxn modelId="{BA64E441-80E3-4636-A694-F69B3EB34100}" type="presParOf" srcId="{6991BF5A-2D82-4151-A37C-A1C6FFD76A85}" destId="{5657EAEF-E08C-45A4-8B57-6170B51F949F}" srcOrd="5" destOrd="0" presId="urn:microsoft.com/office/officeart/2005/8/layout/orgChart1"/>
    <dgm:cxn modelId="{3EC5BEB0-E668-4E78-9E61-693DC0500F95}" type="presParOf" srcId="{5657EAEF-E08C-45A4-8B57-6170B51F949F}" destId="{ADE1D311-1AA9-4D3A-A056-FA93E02C55CD}" srcOrd="0" destOrd="0" presId="urn:microsoft.com/office/officeart/2005/8/layout/orgChart1"/>
    <dgm:cxn modelId="{295D269B-6F1E-41EA-8D18-8269A8A4C513}" type="presParOf" srcId="{ADE1D311-1AA9-4D3A-A056-FA93E02C55CD}" destId="{75DAEACB-1A9D-4B37-A937-CE9944D76D82}" srcOrd="0" destOrd="0" presId="urn:microsoft.com/office/officeart/2005/8/layout/orgChart1"/>
    <dgm:cxn modelId="{655815DA-8D6C-4A34-94F9-4FA40A6477A8}" type="presParOf" srcId="{ADE1D311-1AA9-4D3A-A056-FA93E02C55CD}" destId="{C8ADD8E1-821E-4E3E-A1F2-A03974D30FC6}" srcOrd="1" destOrd="0" presId="urn:microsoft.com/office/officeart/2005/8/layout/orgChart1"/>
    <dgm:cxn modelId="{AEE599D1-1F2D-4123-A0C7-B2A88194E70E}" type="presParOf" srcId="{5657EAEF-E08C-45A4-8B57-6170B51F949F}" destId="{114EADBB-F241-4AF4-9DE2-9FF9B1DD031C}" srcOrd="1" destOrd="0" presId="urn:microsoft.com/office/officeart/2005/8/layout/orgChart1"/>
    <dgm:cxn modelId="{5CFE8DBB-FC72-4862-90F5-624D839282A0}" type="presParOf" srcId="{5657EAEF-E08C-45A4-8B57-6170B51F949F}" destId="{4F090B9D-4E16-4382-9FBB-45F3E2AEF067}" srcOrd="2" destOrd="0" presId="urn:microsoft.com/office/officeart/2005/8/layout/orgChart1"/>
    <dgm:cxn modelId="{BF709175-FC3D-446C-B39B-288BFF380019}" type="presParOf" srcId="{CD17F3BB-3907-4552-88F9-FEF70E7D0471}" destId="{7781978A-DB1C-460D-9462-1F18A29673E8}" srcOrd="2" destOrd="0" presId="urn:microsoft.com/office/officeart/2005/8/layout/orgChart1"/>
    <dgm:cxn modelId="{4B5585BC-7CEF-4DD7-B2EF-689E6D434F36}" type="presParOf" srcId="{A88CB406-7AAC-4FB5-906C-37E104FF5432}" destId="{0E6DD74B-FC8B-442C-B104-8F4251BCCBC0}" srcOrd="2" destOrd="0" presId="urn:microsoft.com/office/officeart/2005/8/layout/orgChart1"/>
    <dgm:cxn modelId="{D077F693-F43A-413B-AD41-7ED130839A95}" type="presParOf" srcId="{A88CB406-7AAC-4FB5-906C-37E104FF5432}" destId="{7E043887-DEA1-4A6C-B9E2-F45927D747F2}" srcOrd="3" destOrd="0" presId="urn:microsoft.com/office/officeart/2005/8/layout/orgChart1"/>
    <dgm:cxn modelId="{35CE3E2C-58D3-4831-9408-59C5598CFDF1}" type="presParOf" srcId="{7E043887-DEA1-4A6C-B9E2-F45927D747F2}" destId="{56B08569-0F23-4E15-97BB-97E86EDA59E3}" srcOrd="0" destOrd="0" presId="urn:microsoft.com/office/officeart/2005/8/layout/orgChart1"/>
    <dgm:cxn modelId="{DBF37450-7E85-43F1-B198-373938B4829B}" type="presParOf" srcId="{56B08569-0F23-4E15-97BB-97E86EDA59E3}" destId="{AC7DF17A-03FD-4D57-B3F4-45E0784F21D2}" srcOrd="0" destOrd="0" presId="urn:microsoft.com/office/officeart/2005/8/layout/orgChart1"/>
    <dgm:cxn modelId="{B738D589-BA37-4CC5-A127-5E2985A8DFCD}" type="presParOf" srcId="{56B08569-0F23-4E15-97BB-97E86EDA59E3}" destId="{6DCAD5BA-B755-4ACF-83EF-4C15B935905B}" srcOrd="1" destOrd="0" presId="urn:microsoft.com/office/officeart/2005/8/layout/orgChart1"/>
    <dgm:cxn modelId="{2B0122EA-97E9-49A6-A5D6-50975CD8A0E7}" type="presParOf" srcId="{7E043887-DEA1-4A6C-B9E2-F45927D747F2}" destId="{905928B4-F1E0-46CD-B386-FADAC6C31C1C}" srcOrd="1" destOrd="0" presId="urn:microsoft.com/office/officeart/2005/8/layout/orgChart1"/>
    <dgm:cxn modelId="{F51EAF34-1181-4E8B-B15A-B1E3A6C9020D}" type="presParOf" srcId="{905928B4-F1E0-46CD-B386-FADAC6C31C1C}" destId="{454B2D6A-C905-4B01-95B1-0A7E69B5659A}" srcOrd="0" destOrd="0" presId="urn:microsoft.com/office/officeart/2005/8/layout/orgChart1"/>
    <dgm:cxn modelId="{35F4CAAE-D0D6-413A-BAEF-771AD67150AA}" type="presParOf" srcId="{905928B4-F1E0-46CD-B386-FADAC6C31C1C}" destId="{378B0ACF-65FC-46D5-85B9-33FDBEFE32FA}" srcOrd="1" destOrd="0" presId="urn:microsoft.com/office/officeart/2005/8/layout/orgChart1"/>
    <dgm:cxn modelId="{0202B372-98E1-4E56-B612-E0F97C846CEB}" type="presParOf" srcId="{378B0ACF-65FC-46D5-85B9-33FDBEFE32FA}" destId="{E2433225-3594-4889-9BFE-E09916303EF1}" srcOrd="0" destOrd="0" presId="urn:microsoft.com/office/officeart/2005/8/layout/orgChart1"/>
    <dgm:cxn modelId="{3CA5F9AB-E8D1-4828-8EF7-43D63FC43A86}" type="presParOf" srcId="{E2433225-3594-4889-9BFE-E09916303EF1}" destId="{965C0128-791B-4849-BC67-A7F9ED92BDE4}" srcOrd="0" destOrd="0" presId="urn:microsoft.com/office/officeart/2005/8/layout/orgChart1"/>
    <dgm:cxn modelId="{EC03C052-8649-4F0E-AEED-C03935E0416B}" type="presParOf" srcId="{E2433225-3594-4889-9BFE-E09916303EF1}" destId="{CD08A892-18A8-4DB2-9F8F-98C5F0ABB480}" srcOrd="1" destOrd="0" presId="urn:microsoft.com/office/officeart/2005/8/layout/orgChart1"/>
    <dgm:cxn modelId="{BD3AEF83-70D1-4E86-916E-546D43EE0E0E}" type="presParOf" srcId="{378B0ACF-65FC-46D5-85B9-33FDBEFE32FA}" destId="{4D6D81E8-F4BB-4A2C-AFA1-B8A3C28B5D0B}" srcOrd="1" destOrd="0" presId="urn:microsoft.com/office/officeart/2005/8/layout/orgChart1"/>
    <dgm:cxn modelId="{669262D9-91E9-4C43-B556-AB607BDF23FE}" type="presParOf" srcId="{378B0ACF-65FC-46D5-85B9-33FDBEFE32FA}" destId="{5A4A1DFB-0301-4F44-AB20-262EF7EA2B71}" srcOrd="2" destOrd="0" presId="urn:microsoft.com/office/officeart/2005/8/layout/orgChart1"/>
    <dgm:cxn modelId="{4F8FB0C0-6811-49C7-8657-07901067F203}" type="presParOf" srcId="{905928B4-F1E0-46CD-B386-FADAC6C31C1C}" destId="{227CFAC2-0E0C-4115-85F8-B1754830DACA}" srcOrd="2" destOrd="0" presId="urn:microsoft.com/office/officeart/2005/8/layout/orgChart1"/>
    <dgm:cxn modelId="{7C47235E-8C93-4021-A23B-62E3F3464A68}" type="presParOf" srcId="{905928B4-F1E0-46CD-B386-FADAC6C31C1C}" destId="{0768FE95-0220-44A4-9E8D-E295545F73F8}" srcOrd="3" destOrd="0" presId="urn:microsoft.com/office/officeart/2005/8/layout/orgChart1"/>
    <dgm:cxn modelId="{CDE7D385-6848-4B7F-904C-BC9CAF4C2F62}" type="presParOf" srcId="{0768FE95-0220-44A4-9E8D-E295545F73F8}" destId="{ADC5C5BC-B9C0-4E0C-AA33-A50D26E30D67}" srcOrd="0" destOrd="0" presId="urn:microsoft.com/office/officeart/2005/8/layout/orgChart1"/>
    <dgm:cxn modelId="{8B948337-C5A0-48F5-AE60-7CA5F88E7674}" type="presParOf" srcId="{ADC5C5BC-B9C0-4E0C-AA33-A50D26E30D67}" destId="{596DA0E2-2678-452B-8836-27E65CE96465}" srcOrd="0" destOrd="0" presId="urn:microsoft.com/office/officeart/2005/8/layout/orgChart1"/>
    <dgm:cxn modelId="{0676E59F-0C65-4A7C-BFB9-D656919D4FBD}" type="presParOf" srcId="{ADC5C5BC-B9C0-4E0C-AA33-A50D26E30D67}" destId="{352A4159-84F1-4AB0-B30E-AA031978AB34}" srcOrd="1" destOrd="0" presId="urn:microsoft.com/office/officeart/2005/8/layout/orgChart1"/>
    <dgm:cxn modelId="{D22A0C1E-A1F6-4EAC-803E-D57AC762FD0F}" type="presParOf" srcId="{0768FE95-0220-44A4-9E8D-E295545F73F8}" destId="{4B5A203B-AAB6-4BAB-9597-00FE55AB3B7D}" srcOrd="1" destOrd="0" presId="urn:microsoft.com/office/officeart/2005/8/layout/orgChart1"/>
    <dgm:cxn modelId="{2E87F3E9-3641-4413-8813-33E59E9D8554}" type="presParOf" srcId="{0768FE95-0220-44A4-9E8D-E295545F73F8}" destId="{6EF12F91-CE83-43E6-927F-940DDAB8FEAC}" srcOrd="2" destOrd="0" presId="urn:microsoft.com/office/officeart/2005/8/layout/orgChart1"/>
    <dgm:cxn modelId="{1D2666CE-EAA8-4E9C-97C7-651395687801}" type="presParOf" srcId="{905928B4-F1E0-46CD-B386-FADAC6C31C1C}" destId="{8C04E441-8FD8-4577-A5DF-B6FD667EC022}" srcOrd="4" destOrd="0" presId="urn:microsoft.com/office/officeart/2005/8/layout/orgChart1"/>
    <dgm:cxn modelId="{C08B90F9-847B-46F8-8622-B72EF3AC3293}" type="presParOf" srcId="{905928B4-F1E0-46CD-B386-FADAC6C31C1C}" destId="{DE7D4588-C73B-4382-BAB1-A1A529F78234}" srcOrd="5" destOrd="0" presId="urn:microsoft.com/office/officeart/2005/8/layout/orgChart1"/>
    <dgm:cxn modelId="{73F5FBAD-C035-46F1-8F2B-3F3C2DF8A748}" type="presParOf" srcId="{DE7D4588-C73B-4382-BAB1-A1A529F78234}" destId="{B9CC0DEB-EBF0-4ECA-8FB5-39F7879DC88B}" srcOrd="0" destOrd="0" presId="urn:microsoft.com/office/officeart/2005/8/layout/orgChart1"/>
    <dgm:cxn modelId="{954BB8D9-5A29-49F8-BC39-045D95D7AC80}" type="presParOf" srcId="{B9CC0DEB-EBF0-4ECA-8FB5-39F7879DC88B}" destId="{7AEBECE5-4EB3-4D29-AED7-E789FE709D3E}" srcOrd="0" destOrd="0" presId="urn:microsoft.com/office/officeart/2005/8/layout/orgChart1"/>
    <dgm:cxn modelId="{20A76B58-D717-4924-91E7-537116679CA2}" type="presParOf" srcId="{B9CC0DEB-EBF0-4ECA-8FB5-39F7879DC88B}" destId="{1DB8EAE8-1FC9-445D-82B4-15B4094F6BC6}" srcOrd="1" destOrd="0" presId="urn:microsoft.com/office/officeart/2005/8/layout/orgChart1"/>
    <dgm:cxn modelId="{4A5B0E05-5365-490C-9E04-A2D082C3C11E}" type="presParOf" srcId="{DE7D4588-C73B-4382-BAB1-A1A529F78234}" destId="{C0FEAE24-7AC1-4430-8EC6-4490A24E860E}" srcOrd="1" destOrd="0" presId="urn:microsoft.com/office/officeart/2005/8/layout/orgChart1"/>
    <dgm:cxn modelId="{0000EE23-FFD2-4E9D-B214-349A7FDB9AF2}" type="presParOf" srcId="{DE7D4588-C73B-4382-BAB1-A1A529F78234}" destId="{3B0AD310-E07A-469B-83E6-EF9A801BC82C}" srcOrd="2" destOrd="0" presId="urn:microsoft.com/office/officeart/2005/8/layout/orgChart1"/>
    <dgm:cxn modelId="{F27C2AAE-AA41-47DB-AC9D-393BA86C7AB4}" type="presParOf" srcId="{905928B4-F1E0-46CD-B386-FADAC6C31C1C}" destId="{1618DC45-B391-4E46-9E60-5227C5D788A9}" srcOrd="6" destOrd="0" presId="urn:microsoft.com/office/officeart/2005/8/layout/orgChart1"/>
    <dgm:cxn modelId="{4F298B85-9108-4D28-810B-ECFA5D74DE3F}" type="presParOf" srcId="{905928B4-F1E0-46CD-B386-FADAC6C31C1C}" destId="{0703A149-0DB6-4EBB-BB0E-4B0C1F18F8E5}" srcOrd="7" destOrd="0" presId="urn:microsoft.com/office/officeart/2005/8/layout/orgChart1"/>
    <dgm:cxn modelId="{30C48CF1-B04D-4110-858B-FEB3DA28316B}" type="presParOf" srcId="{0703A149-0DB6-4EBB-BB0E-4B0C1F18F8E5}" destId="{0A460279-1812-4B7F-AF63-B644AF9ED297}" srcOrd="0" destOrd="0" presId="urn:microsoft.com/office/officeart/2005/8/layout/orgChart1"/>
    <dgm:cxn modelId="{12F82501-722C-41B4-B121-AD9BF38251EA}" type="presParOf" srcId="{0A460279-1812-4B7F-AF63-B644AF9ED297}" destId="{D24D9F81-DF90-4355-842E-9F4AC94C1034}" srcOrd="0" destOrd="0" presId="urn:microsoft.com/office/officeart/2005/8/layout/orgChart1"/>
    <dgm:cxn modelId="{B66CE332-C0B6-4588-9BC2-063EC778849C}" type="presParOf" srcId="{0A460279-1812-4B7F-AF63-B644AF9ED297}" destId="{EBF98B81-70F6-4D0A-BCDC-18497DC13DAA}" srcOrd="1" destOrd="0" presId="urn:microsoft.com/office/officeart/2005/8/layout/orgChart1"/>
    <dgm:cxn modelId="{29EA802E-D223-4AE7-9625-E2423ECF924D}" type="presParOf" srcId="{0703A149-0DB6-4EBB-BB0E-4B0C1F18F8E5}" destId="{820D17CB-C7EB-4313-8C59-7E9B2F67C026}" srcOrd="1" destOrd="0" presId="urn:microsoft.com/office/officeart/2005/8/layout/orgChart1"/>
    <dgm:cxn modelId="{AC340086-D606-4EB0-8DBF-B0FCC1227C1C}" type="presParOf" srcId="{0703A149-0DB6-4EBB-BB0E-4B0C1F18F8E5}" destId="{FBE3FAA1-B491-4D2B-A882-29BBDD59F153}" srcOrd="2" destOrd="0" presId="urn:microsoft.com/office/officeart/2005/8/layout/orgChart1"/>
    <dgm:cxn modelId="{1BDE0DE3-CE0D-405F-9D8F-2456104F75FF}" type="presParOf" srcId="{905928B4-F1E0-46CD-B386-FADAC6C31C1C}" destId="{09B083F3-3AF2-4CEA-BCE2-2883F35AEAD7}" srcOrd="8" destOrd="0" presId="urn:microsoft.com/office/officeart/2005/8/layout/orgChart1"/>
    <dgm:cxn modelId="{B90C09B4-76DA-461F-85E5-F8E11283A5AA}" type="presParOf" srcId="{905928B4-F1E0-46CD-B386-FADAC6C31C1C}" destId="{6680D3FD-4C75-43BB-9B8C-DEECA0DD1897}" srcOrd="9" destOrd="0" presId="urn:microsoft.com/office/officeart/2005/8/layout/orgChart1"/>
    <dgm:cxn modelId="{54FE3BCA-9E4A-4A9F-87BD-00EC54769E16}" type="presParOf" srcId="{6680D3FD-4C75-43BB-9B8C-DEECA0DD1897}" destId="{A9FAC9A7-81D0-4155-9B39-27FCC6BA53B7}" srcOrd="0" destOrd="0" presId="urn:microsoft.com/office/officeart/2005/8/layout/orgChart1"/>
    <dgm:cxn modelId="{90E055D6-BA19-4A58-89CC-F9A4FA6ACCA4}" type="presParOf" srcId="{A9FAC9A7-81D0-4155-9B39-27FCC6BA53B7}" destId="{BF7D55D9-74D6-4017-A9D4-9A591B775E07}" srcOrd="0" destOrd="0" presId="urn:microsoft.com/office/officeart/2005/8/layout/orgChart1"/>
    <dgm:cxn modelId="{C6092FAA-99FD-4B7B-A9A8-16524F8AB8DC}" type="presParOf" srcId="{A9FAC9A7-81D0-4155-9B39-27FCC6BA53B7}" destId="{07050944-EDE6-425B-BC38-B4C7EF0F2CBC}" srcOrd="1" destOrd="0" presId="urn:microsoft.com/office/officeart/2005/8/layout/orgChart1"/>
    <dgm:cxn modelId="{CDBED853-93AD-44D6-A51C-E1D920817847}" type="presParOf" srcId="{6680D3FD-4C75-43BB-9B8C-DEECA0DD1897}" destId="{2A356D47-84CA-4BF6-BF52-CDE510DB36B6}" srcOrd="1" destOrd="0" presId="urn:microsoft.com/office/officeart/2005/8/layout/orgChart1"/>
    <dgm:cxn modelId="{D6168E39-C767-4ED4-9215-F036684D9EFE}" type="presParOf" srcId="{6680D3FD-4C75-43BB-9B8C-DEECA0DD1897}" destId="{4A37BD7B-E4A6-4032-8267-30460944DE44}" srcOrd="2" destOrd="0" presId="urn:microsoft.com/office/officeart/2005/8/layout/orgChart1"/>
    <dgm:cxn modelId="{9F6E3BB5-D59F-4337-AE49-B3D6263ED89C}" type="presParOf" srcId="{7E043887-DEA1-4A6C-B9E2-F45927D747F2}" destId="{17314FCC-53B9-49D8-B70E-0CA70EA30BCC}" srcOrd="2" destOrd="0" presId="urn:microsoft.com/office/officeart/2005/8/layout/orgChart1"/>
    <dgm:cxn modelId="{4E6FDCC1-0647-46E7-ACD8-742B33E7AC5C}" type="presParOf" srcId="{A88CB406-7AAC-4FB5-906C-37E104FF5432}" destId="{8F695743-AFFB-4FF1-8815-178DD3E6BC6C}" srcOrd="4" destOrd="0" presId="urn:microsoft.com/office/officeart/2005/8/layout/orgChart1"/>
    <dgm:cxn modelId="{2A93CECB-5D4F-4981-9EA8-100069F95A71}" type="presParOf" srcId="{A88CB406-7AAC-4FB5-906C-37E104FF5432}" destId="{1FD7C0B5-C320-4CEE-800B-30FA4049E471}" srcOrd="5" destOrd="0" presId="urn:microsoft.com/office/officeart/2005/8/layout/orgChart1"/>
    <dgm:cxn modelId="{7D294681-1A6C-43DF-8301-4F8546C1DBA0}" type="presParOf" srcId="{1FD7C0B5-C320-4CEE-800B-30FA4049E471}" destId="{116FE06E-1C7A-47C8-82FD-137494A764B4}" srcOrd="0" destOrd="0" presId="urn:microsoft.com/office/officeart/2005/8/layout/orgChart1"/>
    <dgm:cxn modelId="{AB89CBF2-20A1-4CCB-B0D8-53D331A8BDCD}" type="presParOf" srcId="{116FE06E-1C7A-47C8-82FD-137494A764B4}" destId="{6426CDEE-1CC2-422C-ACA3-9168532BEFF6}" srcOrd="0" destOrd="0" presId="urn:microsoft.com/office/officeart/2005/8/layout/orgChart1"/>
    <dgm:cxn modelId="{E6F81C50-241F-4A08-807C-D3AE22F44D2A}" type="presParOf" srcId="{116FE06E-1C7A-47C8-82FD-137494A764B4}" destId="{A1846BF6-6BA5-4250-9768-0A5B342ED007}" srcOrd="1" destOrd="0" presId="urn:microsoft.com/office/officeart/2005/8/layout/orgChart1"/>
    <dgm:cxn modelId="{A2F90415-0A85-4DAA-BE42-2AA30072DF0B}" type="presParOf" srcId="{1FD7C0B5-C320-4CEE-800B-30FA4049E471}" destId="{15FE2F05-839D-4D70-BAB8-1D3808C6451D}" srcOrd="1" destOrd="0" presId="urn:microsoft.com/office/officeart/2005/8/layout/orgChart1"/>
    <dgm:cxn modelId="{5CC0B5E3-7CA4-4703-BFA4-4E2CFEC97261}" type="presParOf" srcId="{15FE2F05-839D-4D70-BAB8-1D3808C6451D}" destId="{AB9023DE-CFDB-4C28-BC75-9EAB4A5CF7D2}" srcOrd="0" destOrd="0" presId="urn:microsoft.com/office/officeart/2005/8/layout/orgChart1"/>
    <dgm:cxn modelId="{7E231F2C-8291-42CE-895D-0595D8B52939}" type="presParOf" srcId="{15FE2F05-839D-4D70-BAB8-1D3808C6451D}" destId="{5089AEEC-D72E-4FD0-9D24-3DE4D69F5AD3}" srcOrd="1" destOrd="0" presId="urn:microsoft.com/office/officeart/2005/8/layout/orgChart1"/>
    <dgm:cxn modelId="{DB91DAF3-EB9F-4D84-8625-710883ABC708}" type="presParOf" srcId="{5089AEEC-D72E-4FD0-9D24-3DE4D69F5AD3}" destId="{CF3AFF0B-5485-4849-B7EA-6B693BFC5D49}" srcOrd="0" destOrd="0" presId="urn:microsoft.com/office/officeart/2005/8/layout/orgChart1"/>
    <dgm:cxn modelId="{F6114D36-78D3-457E-AB75-4C745A5F5271}" type="presParOf" srcId="{CF3AFF0B-5485-4849-B7EA-6B693BFC5D49}" destId="{A0517B0F-6098-4BB1-91D0-CE50F5F4125A}" srcOrd="0" destOrd="0" presId="urn:microsoft.com/office/officeart/2005/8/layout/orgChart1"/>
    <dgm:cxn modelId="{7452D15D-5381-4CE6-AFB4-EF6D3826D088}" type="presParOf" srcId="{CF3AFF0B-5485-4849-B7EA-6B693BFC5D49}" destId="{128CFC0C-809E-49FD-A2ED-D2E200A08610}" srcOrd="1" destOrd="0" presId="urn:microsoft.com/office/officeart/2005/8/layout/orgChart1"/>
    <dgm:cxn modelId="{E6353C7B-7D48-4ECF-9190-D5F4C3955120}" type="presParOf" srcId="{5089AEEC-D72E-4FD0-9D24-3DE4D69F5AD3}" destId="{15CEE42D-4658-46AB-8CE3-AFB369FB2817}" srcOrd="1" destOrd="0" presId="urn:microsoft.com/office/officeart/2005/8/layout/orgChart1"/>
    <dgm:cxn modelId="{726B5117-79C7-41ED-BE45-046567197D4B}" type="presParOf" srcId="{5089AEEC-D72E-4FD0-9D24-3DE4D69F5AD3}" destId="{FA314B73-2176-47AD-B658-FD248D415A19}" srcOrd="2" destOrd="0" presId="urn:microsoft.com/office/officeart/2005/8/layout/orgChart1"/>
    <dgm:cxn modelId="{49E3AA51-7F62-45EA-AC31-7FF2F051C9DC}" type="presParOf" srcId="{15FE2F05-839D-4D70-BAB8-1D3808C6451D}" destId="{6936E94B-E871-4B7E-80CF-725FE348D3BF}" srcOrd="2" destOrd="0" presId="urn:microsoft.com/office/officeart/2005/8/layout/orgChart1"/>
    <dgm:cxn modelId="{A67A8BCB-C150-4112-AFBA-53EDEBDF9FDD}" type="presParOf" srcId="{15FE2F05-839D-4D70-BAB8-1D3808C6451D}" destId="{5CD73418-A725-4F0A-BEBC-03A1FB64C105}" srcOrd="3" destOrd="0" presId="urn:microsoft.com/office/officeart/2005/8/layout/orgChart1"/>
    <dgm:cxn modelId="{B54EC1BC-1C2F-4BF5-98F3-53F0EE89E506}" type="presParOf" srcId="{5CD73418-A725-4F0A-BEBC-03A1FB64C105}" destId="{8E2A4CCA-8DE5-409D-B684-288F080577BF}" srcOrd="0" destOrd="0" presId="urn:microsoft.com/office/officeart/2005/8/layout/orgChart1"/>
    <dgm:cxn modelId="{685FACB6-08E8-4377-9764-6578DFAC2C84}" type="presParOf" srcId="{8E2A4CCA-8DE5-409D-B684-288F080577BF}" destId="{982301C6-A6D5-4F79-AD96-124790B6CE87}" srcOrd="0" destOrd="0" presId="urn:microsoft.com/office/officeart/2005/8/layout/orgChart1"/>
    <dgm:cxn modelId="{976EC7E9-C493-4E9B-A3A4-F8FE6A263E52}" type="presParOf" srcId="{8E2A4CCA-8DE5-409D-B684-288F080577BF}" destId="{6F5357A3-E251-4C30-A859-312DD27DD334}" srcOrd="1" destOrd="0" presId="urn:microsoft.com/office/officeart/2005/8/layout/orgChart1"/>
    <dgm:cxn modelId="{DA34B68C-A84A-42B5-9460-88705BF2F15D}" type="presParOf" srcId="{5CD73418-A725-4F0A-BEBC-03A1FB64C105}" destId="{4D1D07BC-4DB7-4086-9153-7A01A22BE595}" srcOrd="1" destOrd="0" presId="urn:microsoft.com/office/officeart/2005/8/layout/orgChart1"/>
    <dgm:cxn modelId="{3A4B7BA7-FAF9-4D48-9104-619502D0C1EA}" type="presParOf" srcId="{5CD73418-A725-4F0A-BEBC-03A1FB64C105}" destId="{C367DEE2-8973-449E-8C3F-F131FFC2BCAE}" srcOrd="2" destOrd="0" presId="urn:microsoft.com/office/officeart/2005/8/layout/orgChart1"/>
    <dgm:cxn modelId="{2FEE775D-2240-4923-A9AE-6BBD0B8007B9}" type="presParOf" srcId="{15FE2F05-839D-4D70-BAB8-1D3808C6451D}" destId="{BCAEDA71-A13A-4FB6-9F08-2E80F9325A4F}" srcOrd="4" destOrd="0" presId="urn:microsoft.com/office/officeart/2005/8/layout/orgChart1"/>
    <dgm:cxn modelId="{D2442D40-3AE8-4E9E-BD19-BC3C85F6445B}" type="presParOf" srcId="{15FE2F05-839D-4D70-BAB8-1D3808C6451D}" destId="{85A88470-6E57-40FF-B35F-B7E7D3F792E6}" srcOrd="5" destOrd="0" presId="urn:microsoft.com/office/officeart/2005/8/layout/orgChart1"/>
    <dgm:cxn modelId="{2B19048D-A4F4-4C2C-A2C6-D07D0ECD65E1}" type="presParOf" srcId="{85A88470-6E57-40FF-B35F-B7E7D3F792E6}" destId="{376B4160-FC36-435D-820D-B41BD9FD3635}" srcOrd="0" destOrd="0" presId="urn:microsoft.com/office/officeart/2005/8/layout/orgChart1"/>
    <dgm:cxn modelId="{CF87089A-20F2-4A31-A0B1-FB74E9305ADC}" type="presParOf" srcId="{376B4160-FC36-435D-820D-B41BD9FD3635}" destId="{6B7AC57A-62E9-4E78-8A6A-FB1821F51CE9}" srcOrd="0" destOrd="0" presId="urn:microsoft.com/office/officeart/2005/8/layout/orgChart1"/>
    <dgm:cxn modelId="{2535F902-6010-458E-B7B5-E1CE0E5B5C0B}" type="presParOf" srcId="{376B4160-FC36-435D-820D-B41BD9FD3635}" destId="{0E1ABE4E-871D-4F86-9BB2-E14AEDF4FA4C}" srcOrd="1" destOrd="0" presId="urn:microsoft.com/office/officeart/2005/8/layout/orgChart1"/>
    <dgm:cxn modelId="{5BA657A7-B9A7-4831-8D7A-5FE18803E3A2}" type="presParOf" srcId="{85A88470-6E57-40FF-B35F-B7E7D3F792E6}" destId="{61569D48-11A7-4E06-B7A8-8BB0897E717A}" srcOrd="1" destOrd="0" presId="urn:microsoft.com/office/officeart/2005/8/layout/orgChart1"/>
    <dgm:cxn modelId="{CE1933EA-DC1B-4B9E-AC11-82D43C9C8C1A}" type="presParOf" srcId="{85A88470-6E57-40FF-B35F-B7E7D3F792E6}" destId="{4B03AA73-0120-4D6F-83CA-26D63A9ED375}" srcOrd="2" destOrd="0" presId="urn:microsoft.com/office/officeart/2005/8/layout/orgChart1"/>
    <dgm:cxn modelId="{05A37BD8-FA6D-4528-8702-34DF470C6672}" type="presParOf" srcId="{15FE2F05-839D-4D70-BAB8-1D3808C6451D}" destId="{CB19F01E-AC3A-4A1F-A223-9318FC5F1A0E}" srcOrd="6" destOrd="0" presId="urn:microsoft.com/office/officeart/2005/8/layout/orgChart1"/>
    <dgm:cxn modelId="{FEC419FD-3A1A-4682-B0F0-454BD81357E4}" type="presParOf" srcId="{15FE2F05-839D-4D70-BAB8-1D3808C6451D}" destId="{C67F2E1F-281C-43F3-9FA9-2DD132BAE16A}" srcOrd="7" destOrd="0" presId="urn:microsoft.com/office/officeart/2005/8/layout/orgChart1"/>
    <dgm:cxn modelId="{34678640-E978-4669-A7EC-CE541179EA15}" type="presParOf" srcId="{C67F2E1F-281C-43F3-9FA9-2DD132BAE16A}" destId="{EEBCCF73-3FE1-4FF9-A2CF-5BC33C8B9B34}" srcOrd="0" destOrd="0" presId="urn:microsoft.com/office/officeart/2005/8/layout/orgChart1"/>
    <dgm:cxn modelId="{9BB82FBE-6B6B-4681-8F13-001482D027BD}" type="presParOf" srcId="{EEBCCF73-3FE1-4FF9-A2CF-5BC33C8B9B34}" destId="{ABEA91F0-AA9E-400F-9287-E25FEE885014}" srcOrd="0" destOrd="0" presId="urn:microsoft.com/office/officeart/2005/8/layout/orgChart1"/>
    <dgm:cxn modelId="{FB4B686F-5555-4191-829C-AF116C2EB7EC}" type="presParOf" srcId="{EEBCCF73-3FE1-4FF9-A2CF-5BC33C8B9B34}" destId="{42A77730-EEB5-4FDA-9273-24B4D81F7548}" srcOrd="1" destOrd="0" presId="urn:microsoft.com/office/officeart/2005/8/layout/orgChart1"/>
    <dgm:cxn modelId="{E8F7A5F7-180A-4C1D-B11C-92C26581AFE8}" type="presParOf" srcId="{C67F2E1F-281C-43F3-9FA9-2DD132BAE16A}" destId="{07D5732B-C783-4AB6-8351-3BBA733FF806}" srcOrd="1" destOrd="0" presId="urn:microsoft.com/office/officeart/2005/8/layout/orgChart1"/>
    <dgm:cxn modelId="{07347791-C961-44D1-B192-06F7F05C9695}" type="presParOf" srcId="{C67F2E1F-281C-43F3-9FA9-2DD132BAE16A}" destId="{04EB951E-5615-4517-8ACE-539517AEDCCE}" srcOrd="2" destOrd="0" presId="urn:microsoft.com/office/officeart/2005/8/layout/orgChart1"/>
    <dgm:cxn modelId="{BEAD0C1D-8E9A-4ED3-AA3E-81570B1AC1F6}" type="presParOf" srcId="{1FD7C0B5-C320-4CEE-800B-30FA4049E471}" destId="{8BB66799-E9DF-4B27-A77D-3B5BD603FA7E}" srcOrd="2" destOrd="0" presId="urn:microsoft.com/office/officeart/2005/8/layout/orgChart1"/>
    <dgm:cxn modelId="{A98A0876-46B0-4433-9BFB-6E0866279A0C}" type="presParOf" srcId="{A88CB406-7AAC-4FB5-906C-37E104FF5432}" destId="{99D93639-054E-4152-B261-EC59BC2A3308}" srcOrd="6" destOrd="0" presId="urn:microsoft.com/office/officeart/2005/8/layout/orgChart1"/>
    <dgm:cxn modelId="{786EE618-4883-450B-A730-F4FFA97BFDA4}" type="presParOf" srcId="{A88CB406-7AAC-4FB5-906C-37E104FF5432}" destId="{332893E3-A734-4AFB-BBBB-26EAF74F34B3}" srcOrd="7" destOrd="0" presId="urn:microsoft.com/office/officeart/2005/8/layout/orgChart1"/>
    <dgm:cxn modelId="{EA5604E1-9413-4B5C-9339-5975514011C2}" type="presParOf" srcId="{332893E3-A734-4AFB-BBBB-26EAF74F34B3}" destId="{B790D18D-2478-4F5B-A85D-0A1178F9453B}" srcOrd="0" destOrd="0" presId="urn:microsoft.com/office/officeart/2005/8/layout/orgChart1"/>
    <dgm:cxn modelId="{E98E51ED-FA9E-48B7-87F1-B90710132B44}" type="presParOf" srcId="{B790D18D-2478-4F5B-A85D-0A1178F9453B}" destId="{52E480D1-2E0B-4079-989B-06E61E05E2CE}" srcOrd="0" destOrd="0" presId="urn:microsoft.com/office/officeart/2005/8/layout/orgChart1"/>
    <dgm:cxn modelId="{15849C3C-3E51-414F-B35B-F4EE0660BA61}" type="presParOf" srcId="{B790D18D-2478-4F5B-A85D-0A1178F9453B}" destId="{4D853AAF-CB20-4540-8B9A-8F942EB03490}" srcOrd="1" destOrd="0" presId="urn:microsoft.com/office/officeart/2005/8/layout/orgChart1"/>
    <dgm:cxn modelId="{2EE4BF45-AA6F-4676-B22B-9574A2DBB67A}" type="presParOf" srcId="{332893E3-A734-4AFB-BBBB-26EAF74F34B3}" destId="{552BDDD6-8D4E-445F-91BB-4355D886B7E5}" srcOrd="1" destOrd="0" presId="urn:microsoft.com/office/officeart/2005/8/layout/orgChart1"/>
    <dgm:cxn modelId="{E67C7419-1541-4CCD-8E56-B31E59154830}" type="presParOf" srcId="{552BDDD6-8D4E-445F-91BB-4355D886B7E5}" destId="{DC42FF64-5C80-4409-92BD-AAF39E2A3467}" srcOrd="0" destOrd="0" presId="urn:microsoft.com/office/officeart/2005/8/layout/orgChart1"/>
    <dgm:cxn modelId="{5ED4517C-1BB2-47A3-B2F3-4DF8CA8BEC4C}" type="presParOf" srcId="{552BDDD6-8D4E-445F-91BB-4355D886B7E5}" destId="{0BF887EB-17EA-40D7-B331-A254723D031E}" srcOrd="1" destOrd="0" presId="urn:microsoft.com/office/officeart/2005/8/layout/orgChart1"/>
    <dgm:cxn modelId="{93770754-3441-45A7-8755-F514668BCC2A}" type="presParOf" srcId="{0BF887EB-17EA-40D7-B331-A254723D031E}" destId="{35C03611-F9C6-4F17-91B7-557643199292}" srcOrd="0" destOrd="0" presId="urn:microsoft.com/office/officeart/2005/8/layout/orgChart1"/>
    <dgm:cxn modelId="{11B855ED-502D-4A74-BCCD-E2E0612EFEDB}" type="presParOf" srcId="{35C03611-F9C6-4F17-91B7-557643199292}" destId="{97CD7F17-63BA-4F0B-BA61-449271C79CF7}" srcOrd="0" destOrd="0" presId="urn:microsoft.com/office/officeart/2005/8/layout/orgChart1"/>
    <dgm:cxn modelId="{825E7195-3361-4807-8F5C-E06017859CCC}" type="presParOf" srcId="{35C03611-F9C6-4F17-91B7-557643199292}" destId="{70B7BF0E-C712-4E53-8001-0C3960C211C8}" srcOrd="1" destOrd="0" presId="urn:microsoft.com/office/officeart/2005/8/layout/orgChart1"/>
    <dgm:cxn modelId="{2155E56C-FA00-45A0-BAD7-A1632E17ED7B}" type="presParOf" srcId="{0BF887EB-17EA-40D7-B331-A254723D031E}" destId="{A97782C4-7A47-46CB-8295-0436B44A936C}" srcOrd="1" destOrd="0" presId="urn:microsoft.com/office/officeart/2005/8/layout/orgChart1"/>
    <dgm:cxn modelId="{65C65684-8A7F-49E2-A012-94A804BF431D}" type="presParOf" srcId="{0BF887EB-17EA-40D7-B331-A254723D031E}" destId="{7E831842-60D3-40B7-AA62-12D1277FE5F4}" srcOrd="2" destOrd="0" presId="urn:microsoft.com/office/officeart/2005/8/layout/orgChart1"/>
    <dgm:cxn modelId="{96F097D4-72F2-40F0-B389-B264550180F8}" type="presParOf" srcId="{552BDDD6-8D4E-445F-91BB-4355D886B7E5}" destId="{315D08E2-D426-4B0B-A982-3018B55BF1D9}" srcOrd="2" destOrd="0" presId="urn:microsoft.com/office/officeart/2005/8/layout/orgChart1"/>
    <dgm:cxn modelId="{F3DF5B76-4260-4194-A6B3-9C94AAE9E123}" type="presParOf" srcId="{552BDDD6-8D4E-445F-91BB-4355D886B7E5}" destId="{20981A4B-39B1-4D52-9E38-0A0601CDAEA7}" srcOrd="3" destOrd="0" presId="urn:microsoft.com/office/officeart/2005/8/layout/orgChart1"/>
    <dgm:cxn modelId="{A20FB462-C930-4B79-86C5-D494D292C964}" type="presParOf" srcId="{20981A4B-39B1-4D52-9E38-0A0601CDAEA7}" destId="{65C0DCBB-A3B4-4A21-9409-087A6DB84AD9}" srcOrd="0" destOrd="0" presId="urn:microsoft.com/office/officeart/2005/8/layout/orgChart1"/>
    <dgm:cxn modelId="{F4E58AC4-26D1-4262-BF8F-A25D3DD5EE13}" type="presParOf" srcId="{65C0DCBB-A3B4-4A21-9409-087A6DB84AD9}" destId="{2AE13848-9B82-46B5-A138-2A018AECEA53}" srcOrd="0" destOrd="0" presId="urn:microsoft.com/office/officeart/2005/8/layout/orgChart1"/>
    <dgm:cxn modelId="{7BEEF1F5-DD85-4361-BF5D-4F3EE23124EF}" type="presParOf" srcId="{65C0DCBB-A3B4-4A21-9409-087A6DB84AD9}" destId="{F259A112-DEC5-4DEF-8204-E767BD801D6E}" srcOrd="1" destOrd="0" presId="urn:microsoft.com/office/officeart/2005/8/layout/orgChart1"/>
    <dgm:cxn modelId="{49C05159-76C8-4BA0-A163-F961EDEEE66B}" type="presParOf" srcId="{20981A4B-39B1-4D52-9E38-0A0601CDAEA7}" destId="{33F02BFC-5776-4274-B6C0-F2AF0D30467F}" srcOrd="1" destOrd="0" presId="urn:microsoft.com/office/officeart/2005/8/layout/orgChart1"/>
    <dgm:cxn modelId="{1262980C-BC3F-48CC-B9AE-C8B74350AE79}" type="presParOf" srcId="{20981A4B-39B1-4D52-9E38-0A0601CDAEA7}" destId="{49970B37-5D0B-425D-AE2D-30ED7A831B80}" srcOrd="2" destOrd="0" presId="urn:microsoft.com/office/officeart/2005/8/layout/orgChart1"/>
    <dgm:cxn modelId="{22B62FBC-B091-42DA-BE8D-0BE2B5410679}" type="presParOf" srcId="{552BDDD6-8D4E-445F-91BB-4355D886B7E5}" destId="{BE72813C-7625-4372-B50C-6E483062A961}" srcOrd="4" destOrd="0" presId="urn:microsoft.com/office/officeart/2005/8/layout/orgChart1"/>
    <dgm:cxn modelId="{D6392C50-F849-484D-8B56-4009827639DC}" type="presParOf" srcId="{552BDDD6-8D4E-445F-91BB-4355D886B7E5}" destId="{E094ED39-7A16-4746-9AD7-6437CEF160C3}" srcOrd="5" destOrd="0" presId="urn:microsoft.com/office/officeart/2005/8/layout/orgChart1"/>
    <dgm:cxn modelId="{55897925-653A-49E8-8135-0BB4CD0B51A1}" type="presParOf" srcId="{E094ED39-7A16-4746-9AD7-6437CEF160C3}" destId="{8A12656F-F29E-4B34-8C0D-63903B3C059D}" srcOrd="0" destOrd="0" presId="urn:microsoft.com/office/officeart/2005/8/layout/orgChart1"/>
    <dgm:cxn modelId="{AED4F035-0B51-43FF-96DA-8710B13B0155}" type="presParOf" srcId="{8A12656F-F29E-4B34-8C0D-63903B3C059D}" destId="{1E4FF20C-DBFE-4309-AE1A-434657A10C8D}" srcOrd="0" destOrd="0" presId="urn:microsoft.com/office/officeart/2005/8/layout/orgChart1"/>
    <dgm:cxn modelId="{487FAFB9-3AA2-4F7E-86AF-DFC1822ABE9F}" type="presParOf" srcId="{8A12656F-F29E-4B34-8C0D-63903B3C059D}" destId="{1FD402F2-BF26-4419-9B2D-5DE0757DB28B}" srcOrd="1" destOrd="0" presId="urn:microsoft.com/office/officeart/2005/8/layout/orgChart1"/>
    <dgm:cxn modelId="{604B7262-27CA-4338-BB7A-16931533BDC2}" type="presParOf" srcId="{E094ED39-7A16-4746-9AD7-6437CEF160C3}" destId="{C60D2B46-F48A-4170-9595-8934A30A0605}" srcOrd="1" destOrd="0" presId="urn:microsoft.com/office/officeart/2005/8/layout/orgChart1"/>
    <dgm:cxn modelId="{A8C471A5-CE38-41AD-8D4D-9AE867C1550B}" type="presParOf" srcId="{E094ED39-7A16-4746-9AD7-6437CEF160C3}" destId="{8FAC8D64-7B8B-49D7-A7D5-75BC8E2F8901}" srcOrd="2" destOrd="0" presId="urn:microsoft.com/office/officeart/2005/8/layout/orgChart1"/>
    <dgm:cxn modelId="{1A8FF484-0389-4AD3-90ED-562013C70CE5}" type="presParOf" srcId="{552BDDD6-8D4E-445F-91BB-4355D886B7E5}" destId="{53645D59-A5EF-4182-80D8-F15E4806E84F}" srcOrd="6" destOrd="0" presId="urn:microsoft.com/office/officeart/2005/8/layout/orgChart1"/>
    <dgm:cxn modelId="{E6945116-18AE-4D59-BE06-0E7A0AF6F544}" type="presParOf" srcId="{552BDDD6-8D4E-445F-91BB-4355D886B7E5}" destId="{7ADC4605-011A-4131-ADE5-1C4061DFAF3C}" srcOrd="7" destOrd="0" presId="urn:microsoft.com/office/officeart/2005/8/layout/orgChart1"/>
    <dgm:cxn modelId="{4FF27409-6E23-4458-800A-0A0493189873}" type="presParOf" srcId="{7ADC4605-011A-4131-ADE5-1C4061DFAF3C}" destId="{DB208F14-5D7A-4BBA-BD6D-9FE0F418E2EE}" srcOrd="0" destOrd="0" presId="urn:microsoft.com/office/officeart/2005/8/layout/orgChart1"/>
    <dgm:cxn modelId="{472243A7-D6AB-449E-B261-52C87B2E7CDA}" type="presParOf" srcId="{DB208F14-5D7A-4BBA-BD6D-9FE0F418E2EE}" destId="{7BA2EF1A-63C9-4869-94D9-628BCC0C5FB6}" srcOrd="0" destOrd="0" presId="urn:microsoft.com/office/officeart/2005/8/layout/orgChart1"/>
    <dgm:cxn modelId="{4EA3AE3C-0CA1-4EB9-A725-B5514E3B0839}" type="presParOf" srcId="{DB208F14-5D7A-4BBA-BD6D-9FE0F418E2EE}" destId="{AA940B50-7FC5-4036-84A4-F63AD034E5C2}" srcOrd="1" destOrd="0" presId="urn:microsoft.com/office/officeart/2005/8/layout/orgChart1"/>
    <dgm:cxn modelId="{585A2F8B-CEA5-447B-A6DD-BE2B2656242E}" type="presParOf" srcId="{7ADC4605-011A-4131-ADE5-1C4061DFAF3C}" destId="{0F887425-3F70-4A06-B4A5-EFF40DE76292}" srcOrd="1" destOrd="0" presId="urn:microsoft.com/office/officeart/2005/8/layout/orgChart1"/>
    <dgm:cxn modelId="{E8449F1B-37BF-45CD-8CB0-49FE9DC0A0AF}" type="presParOf" srcId="{7ADC4605-011A-4131-ADE5-1C4061DFAF3C}" destId="{54D5F7B8-37A4-4E5E-9C7D-F7432965C901}" srcOrd="2" destOrd="0" presId="urn:microsoft.com/office/officeart/2005/8/layout/orgChart1"/>
    <dgm:cxn modelId="{10464B06-4052-4784-BB5A-8EE99B62E933}" type="presParOf" srcId="{552BDDD6-8D4E-445F-91BB-4355D886B7E5}" destId="{C83E43E7-B8EE-42AA-BE78-FBDB2666EA90}" srcOrd="8" destOrd="0" presId="urn:microsoft.com/office/officeart/2005/8/layout/orgChart1"/>
    <dgm:cxn modelId="{FADF73F3-2BE6-4B14-A748-B96BA3EC7A46}" type="presParOf" srcId="{552BDDD6-8D4E-445F-91BB-4355D886B7E5}" destId="{DE19677C-D719-4A45-87C3-1DCA4346DF86}" srcOrd="9" destOrd="0" presId="urn:microsoft.com/office/officeart/2005/8/layout/orgChart1"/>
    <dgm:cxn modelId="{AF9B14EE-AFBA-4696-A6AB-973570319FE1}" type="presParOf" srcId="{DE19677C-D719-4A45-87C3-1DCA4346DF86}" destId="{585FED95-2FEF-419A-B41B-967629E3E850}" srcOrd="0" destOrd="0" presId="urn:microsoft.com/office/officeart/2005/8/layout/orgChart1"/>
    <dgm:cxn modelId="{C65718E0-11DB-4FDF-8C81-F3FC7A82CBB3}" type="presParOf" srcId="{585FED95-2FEF-419A-B41B-967629E3E850}" destId="{E1BDBEFA-2BA9-468B-9EA6-AF9D3913A954}" srcOrd="0" destOrd="0" presId="urn:microsoft.com/office/officeart/2005/8/layout/orgChart1"/>
    <dgm:cxn modelId="{509E9A4B-0D3D-4FB2-AF58-E3177FAE40D8}" type="presParOf" srcId="{585FED95-2FEF-419A-B41B-967629E3E850}" destId="{5D605D98-59EC-443A-A4EA-B42771B90700}" srcOrd="1" destOrd="0" presId="urn:microsoft.com/office/officeart/2005/8/layout/orgChart1"/>
    <dgm:cxn modelId="{57CA06E5-77D5-4D67-8B7E-7EC19031C37E}" type="presParOf" srcId="{DE19677C-D719-4A45-87C3-1DCA4346DF86}" destId="{9B320966-5364-43B5-926C-C1890C6AF01E}" srcOrd="1" destOrd="0" presId="urn:microsoft.com/office/officeart/2005/8/layout/orgChart1"/>
    <dgm:cxn modelId="{464DB9FE-86C8-4301-A5DD-8558ABB35406}" type="presParOf" srcId="{DE19677C-D719-4A45-87C3-1DCA4346DF86}" destId="{94B18B2F-674C-4851-AA80-AB17CFA07FF5}" srcOrd="2" destOrd="0" presId="urn:microsoft.com/office/officeart/2005/8/layout/orgChart1"/>
    <dgm:cxn modelId="{B824ED53-8ED7-417C-A580-D832AD7BD331}" type="presParOf" srcId="{552BDDD6-8D4E-445F-91BB-4355D886B7E5}" destId="{CDA37FEA-1AA9-4C75-89DB-660F7BD94F6F}" srcOrd="10" destOrd="0" presId="urn:microsoft.com/office/officeart/2005/8/layout/orgChart1"/>
    <dgm:cxn modelId="{FDDAF4F8-6A1B-4450-998C-5F011712CCB1}" type="presParOf" srcId="{552BDDD6-8D4E-445F-91BB-4355D886B7E5}" destId="{1F4206D7-5E0E-4120-9856-54606B85B259}" srcOrd="11" destOrd="0" presId="urn:microsoft.com/office/officeart/2005/8/layout/orgChart1"/>
    <dgm:cxn modelId="{7951E235-95F2-4580-B553-81231123BBA4}" type="presParOf" srcId="{1F4206D7-5E0E-4120-9856-54606B85B259}" destId="{836D8D48-7A0B-44F3-9500-C9E7968D33CE}" srcOrd="0" destOrd="0" presId="urn:microsoft.com/office/officeart/2005/8/layout/orgChart1"/>
    <dgm:cxn modelId="{D6CDBC78-6929-48B9-ADC7-F0FD8E4D3353}" type="presParOf" srcId="{836D8D48-7A0B-44F3-9500-C9E7968D33CE}" destId="{88AF8E80-FC6F-425C-96BD-8DC25120D775}" srcOrd="0" destOrd="0" presId="urn:microsoft.com/office/officeart/2005/8/layout/orgChart1"/>
    <dgm:cxn modelId="{F5A34B7C-C5D2-4D7A-9A64-140EA0A6C254}" type="presParOf" srcId="{836D8D48-7A0B-44F3-9500-C9E7968D33CE}" destId="{04276F26-F3B9-4C0F-A6C7-C80DCBBEC399}" srcOrd="1" destOrd="0" presId="urn:microsoft.com/office/officeart/2005/8/layout/orgChart1"/>
    <dgm:cxn modelId="{2FCB2059-AAF7-45D3-B153-F96BAB369B83}" type="presParOf" srcId="{1F4206D7-5E0E-4120-9856-54606B85B259}" destId="{388B7B15-8269-47CB-A9C9-B2EF0888640F}" srcOrd="1" destOrd="0" presId="urn:microsoft.com/office/officeart/2005/8/layout/orgChart1"/>
    <dgm:cxn modelId="{8C8AB609-FB8D-4078-8211-BF924FB06CEE}" type="presParOf" srcId="{1F4206D7-5E0E-4120-9856-54606B85B259}" destId="{104DD1C5-BA38-4C90-B203-E377E5DEF260}" srcOrd="2" destOrd="0" presId="urn:microsoft.com/office/officeart/2005/8/layout/orgChart1"/>
    <dgm:cxn modelId="{2918CF21-EF74-4AD8-A99F-3BAE7C635FFA}" type="presParOf" srcId="{552BDDD6-8D4E-445F-91BB-4355D886B7E5}" destId="{24709502-0F79-4AF7-9D13-743D0DEB53D8}" srcOrd="12" destOrd="0" presId="urn:microsoft.com/office/officeart/2005/8/layout/orgChart1"/>
    <dgm:cxn modelId="{58D5C556-9AD1-4CB7-8A38-B675B5432415}" type="presParOf" srcId="{552BDDD6-8D4E-445F-91BB-4355D886B7E5}" destId="{FFF1D54D-2470-42D8-A2D1-8C89DDC8EBB7}" srcOrd="13" destOrd="0" presId="urn:microsoft.com/office/officeart/2005/8/layout/orgChart1"/>
    <dgm:cxn modelId="{95CEA00F-9282-4004-A046-E77EBB3BE4F6}" type="presParOf" srcId="{FFF1D54D-2470-42D8-A2D1-8C89DDC8EBB7}" destId="{D26E56F5-598A-46D0-8852-00B351205C68}" srcOrd="0" destOrd="0" presId="urn:microsoft.com/office/officeart/2005/8/layout/orgChart1"/>
    <dgm:cxn modelId="{3F696627-CCE9-46CF-BDC3-31A0F577B3BF}" type="presParOf" srcId="{D26E56F5-598A-46D0-8852-00B351205C68}" destId="{A9868CE9-9D3B-4B6E-9024-D18ABEF9E4DE}" srcOrd="0" destOrd="0" presId="urn:microsoft.com/office/officeart/2005/8/layout/orgChart1"/>
    <dgm:cxn modelId="{323B454D-2B07-4815-82FD-0AE582B47AF4}" type="presParOf" srcId="{D26E56F5-598A-46D0-8852-00B351205C68}" destId="{DCC1ABB5-3455-4A25-89E0-861D92E16E07}" srcOrd="1" destOrd="0" presId="urn:microsoft.com/office/officeart/2005/8/layout/orgChart1"/>
    <dgm:cxn modelId="{990D5C67-02BE-4CE6-BBE9-8B0AF0A2F136}" type="presParOf" srcId="{FFF1D54D-2470-42D8-A2D1-8C89DDC8EBB7}" destId="{C428063A-72DD-4212-A17E-2F020705E7B1}" srcOrd="1" destOrd="0" presId="urn:microsoft.com/office/officeart/2005/8/layout/orgChart1"/>
    <dgm:cxn modelId="{9FCC475B-1553-49A8-B56E-186F6AF99B5C}" type="presParOf" srcId="{FFF1D54D-2470-42D8-A2D1-8C89DDC8EBB7}" destId="{774E9366-5263-48FF-BF42-5562372AD1EA}" srcOrd="2" destOrd="0" presId="urn:microsoft.com/office/officeart/2005/8/layout/orgChart1"/>
    <dgm:cxn modelId="{3F286540-0F8B-4125-AED8-2C02206C353D}" type="presParOf" srcId="{552BDDD6-8D4E-445F-91BB-4355D886B7E5}" destId="{5D0C117E-BD20-4856-980E-42FBFB5CF2BC}" srcOrd="14" destOrd="0" presId="urn:microsoft.com/office/officeart/2005/8/layout/orgChart1"/>
    <dgm:cxn modelId="{300B9EDD-A1A9-426B-9695-0BC553173B54}" type="presParOf" srcId="{552BDDD6-8D4E-445F-91BB-4355D886B7E5}" destId="{B8F34F9B-18DB-4847-AAA4-4873964898ED}" srcOrd="15" destOrd="0" presId="urn:microsoft.com/office/officeart/2005/8/layout/orgChart1"/>
    <dgm:cxn modelId="{D99C276F-6D8C-422D-AAED-064C9E06A596}" type="presParOf" srcId="{B8F34F9B-18DB-4847-AAA4-4873964898ED}" destId="{02CFD39B-9272-436A-BD1B-06B7E6B73E1D}" srcOrd="0" destOrd="0" presId="urn:microsoft.com/office/officeart/2005/8/layout/orgChart1"/>
    <dgm:cxn modelId="{2445E060-E73D-4829-A7A1-5D434AEBA1E2}" type="presParOf" srcId="{02CFD39B-9272-436A-BD1B-06B7E6B73E1D}" destId="{E708B909-6414-4009-9766-048B6032C998}" srcOrd="0" destOrd="0" presId="urn:microsoft.com/office/officeart/2005/8/layout/orgChart1"/>
    <dgm:cxn modelId="{D20D9BBC-F021-4821-A388-A91FAB6968FA}" type="presParOf" srcId="{02CFD39B-9272-436A-BD1B-06B7E6B73E1D}" destId="{88BDFF36-F3D9-493F-967E-156F5AD51BE7}" srcOrd="1" destOrd="0" presId="urn:microsoft.com/office/officeart/2005/8/layout/orgChart1"/>
    <dgm:cxn modelId="{D6157397-10AF-451D-89B0-57775ED345D2}" type="presParOf" srcId="{B8F34F9B-18DB-4847-AAA4-4873964898ED}" destId="{9585F605-9AE0-4942-AFA9-96080EE68019}" srcOrd="1" destOrd="0" presId="urn:microsoft.com/office/officeart/2005/8/layout/orgChart1"/>
    <dgm:cxn modelId="{AD9845BB-3657-40E8-A144-5D4CFE98D532}" type="presParOf" srcId="{B8F34F9B-18DB-4847-AAA4-4873964898ED}" destId="{9A17E740-8CEF-43D0-B308-8F2419C5586F}" srcOrd="2" destOrd="0" presId="urn:microsoft.com/office/officeart/2005/8/layout/orgChart1"/>
    <dgm:cxn modelId="{4300469E-35E8-4BEE-94A4-4E4B5F0EC80B}" type="presParOf" srcId="{332893E3-A734-4AFB-BBBB-26EAF74F34B3}" destId="{5771EE48-8127-43E5-8A92-5C9ADDDF9F28}" srcOrd="2" destOrd="0" presId="urn:microsoft.com/office/officeart/2005/8/layout/orgChart1"/>
    <dgm:cxn modelId="{D7DC3156-A0EE-4B9D-90B1-3DBF60EA9A7D}" type="presParOf" srcId="{BE353CDF-81E6-413F-B4E5-8A1417E9FDBB}" destId="{B10550B1-ABFA-403B-9A83-AC8FA29F26F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EB38AD-19E8-4B6D-857A-E801086F8E22}">
      <dsp:nvSpPr>
        <dsp:cNvPr id="0" name=""/>
        <dsp:cNvSpPr/>
      </dsp:nvSpPr>
      <dsp:spPr>
        <a:xfrm>
          <a:off x="8742584" y="2768978"/>
          <a:ext cx="91440" cy="7257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57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3C4A5-4583-4B6C-94CF-BE31318FADAD}">
      <dsp:nvSpPr>
        <dsp:cNvPr id="0" name=""/>
        <dsp:cNvSpPr/>
      </dsp:nvSpPr>
      <dsp:spPr>
        <a:xfrm>
          <a:off x="5695780" y="1021505"/>
          <a:ext cx="3092524" cy="7257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580"/>
              </a:lnTo>
              <a:lnTo>
                <a:pt x="3092524" y="494580"/>
              </a:lnTo>
              <a:lnTo>
                <a:pt x="3092524" y="72575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BDC30-06AC-4724-ADBA-D1131D4C40CA}">
      <dsp:nvSpPr>
        <dsp:cNvPr id="0" name=""/>
        <dsp:cNvSpPr/>
      </dsp:nvSpPr>
      <dsp:spPr>
        <a:xfrm>
          <a:off x="3298933" y="2593103"/>
          <a:ext cx="1822254" cy="7257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580"/>
              </a:lnTo>
              <a:lnTo>
                <a:pt x="1822254" y="494580"/>
              </a:lnTo>
              <a:lnTo>
                <a:pt x="1822254" y="7257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B2E967-8DB8-433F-8B9A-970A093C665D}">
      <dsp:nvSpPr>
        <dsp:cNvPr id="0" name=""/>
        <dsp:cNvSpPr/>
      </dsp:nvSpPr>
      <dsp:spPr>
        <a:xfrm>
          <a:off x="1551316" y="2593103"/>
          <a:ext cx="1747616" cy="725754"/>
        </a:xfrm>
        <a:custGeom>
          <a:avLst/>
          <a:gdLst/>
          <a:ahLst/>
          <a:cxnLst/>
          <a:rect l="0" t="0" r="0" b="0"/>
          <a:pathLst>
            <a:path>
              <a:moveTo>
                <a:pt x="1747616" y="0"/>
              </a:moveTo>
              <a:lnTo>
                <a:pt x="1747616" y="494580"/>
              </a:lnTo>
              <a:lnTo>
                <a:pt x="0" y="494580"/>
              </a:lnTo>
              <a:lnTo>
                <a:pt x="0" y="725754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5338A-4882-4602-9970-D38B52FD2FCC}">
      <dsp:nvSpPr>
        <dsp:cNvPr id="0" name=""/>
        <dsp:cNvSpPr/>
      </dsp:nvSpPr>
      <dsp:spPr>
        <a:xfrm>
          <a:off x="3298933" y="1021505"/>
          <a:ext cx="2396847" cy="725754"/>
        </a:xfrm>
        <a:custGeom>
          <a:avLst/>
          <a:gdLst/>
          <a:ahLst/>
          <a:cxnLst/>
          <a:rect l="0" t="0" r="0" b="0"/>
          <a:pathLst>
            <a:path>
              <a:moveTo>
                <a:pt x="2396847" y="0"/>
              </a:moveTo>
              <a:lnTo>
                <a:pt x="2396847" y="494580"/>
              </a:lnTo>
              <a:lnTo>
                <a:pt x="0" y="494580"/>
              </a:lnTo>
              <a:lnTo>
                <a:pt x="0" y="72575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9431C-154D-49DC-BADC-E9A10250FA0D}">
      <dsp:nvSpPr>
        <dsp:cNvPr id="0" name=""/>
        <dsp:cNvSpPr/>
      </dsp:nvSpPr>
      <dsp:spPr>
        <a:xfrm>
          <a:off x="3981132" y="251802"/>
          <a:ext cx="3429297" cy="769703"/>
        </a:xfrm>
        <a:prstGeom prst="roundRect">
          <a:avLst>
            <a:gd name="adj" fmla="val 10000"/>
          </a:avLst>
        </a:prstGeom>
        <a:solidFill>
          <a:schemeClr val="accent3">
            <a:tint val="70000"/>
            <a:lumMod val="104000"/>
          </a:schemeClr>
        </a:solidFill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B037D46F-011C-4E1C-9653-28071E157160}">
      <dsp:nvSpPr>
        <dsp:cNvPr id="0" name=""/>
        <dsp:cNvSpPr/>
      </dsp:nvSpPr>
      <dsp:spPr>
        <a:xfrm>
          <a:off x="4258402" y="515209"/>
          <a:ext cx="3429297" cy="7697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Бюджет муниципального образования</a:t>
          </a:r>
          <a:endParaRPr lang="ru-RU" sz="1700" b="1" i="1" kern="1200" dirty="0"/>
        </a:p>
      </dsp:txBody>
      <dsp:txXfrm>
        <a:off x="4280946" y="537753"/>
        <a:ext cx="3384209" cy="724615"/>
      </dsp:txXfrm>
    </dsp:sp>
    <dsp:sp modelId="{701FF689-30A5-4AA3-A411-42447F4DF610}">
      <dsp:nvSpPr>
        <dsp:cNvPr id="0" name=""/>
        <dsp:cNvSpPr/>
      </dsp:nvSpPr>
      <dsp:spPr>
        <a:xfrm>
          <a:off x="1355540" y="1747260"/>
          <a:ext cx="3886784" cy="845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72DCA4-9F9B-4B3C-8912-7D412369DFD5}">
      <dsp:nvSpPr>
        <dsp:cNvPr id="0" name=""/>
        <dsp:cNvSpPr/>
      </dsp:nvSpPr>
      <dsp:spPr>
        <a:xfrm>
          <a:off x="1632810" y="2010667"/>
          <a:ext cx="3886784" cy="8458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Дотационность </a:t>
          </a:r>
          <a:r>
            <a:rPr lang="ru-RU" sz="1700" b="1" kern="1200" dirty="0" smtClean="0"/>
            <a:t>более 5%</a:t>
          </a:r>
          <a:r>
            <a:rPr lang="ru-RU" sz="1700" kern="1200" dirty="0" smtClean="0"/>
            <a:t> - </a:t>
          </a:r>
          <a:r>
            <a:rPr lang="ru-RU" sz="2000" b="1" kern="1200" cap="all" baseline="0" dirty="0" smtClean="0"/>
            <a:t>УТВЕРЖДЕНИЕ норматива</a:t>
          </a:r>
          <a:endParaRPr lang="ru-RU" sz="2000" b="1" kern="1200" cap="all" baseline="0" dirty="0"/>
        </a:p>
      </dsp:txBody>
      <dsp:txXfrm>
        <a:off x="1657584" y="2035441"/>
        <a:ext cx="3837236" cy="796295"/>
      </dsp:txXfrm>
    </dsp:sp>
    <dsp:sp modelId="{08A72CBA-036F-4D6B-80D8-CDC3E88C2983}">
      <dsp:nvSpPr>
        <dsp:cNvPr id="0" name=""/>
        <dsp:cNvSpPr/>
      </dsp:nvSpPr>
      <dsp:spPr>
        <a:xfrm>
          <a:off x="6332" y="3318858"/>
          <a:ext cx="3089968" cy="15845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15D844-4A21-46F1-8667-2A218E4F7420}">
      <dsp:nvSpPr>
        <dsp:cNvPr id="0" name=""/>
        <dsp:cNvSpPr/>
      </dsp:nvSpPr>
      <dsp:spPr>
        <a:xfrm>
          <a:off x="283602" y="3582265"/>
          <a:ext cx="3089968" cy="15845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Соблюдение установленных нормативов на ОТ, содержание</a:t>
          </a:r>
          <a:endParaRPr lang="ru-RU" sz="1700" b="1" kern="1200" dirty="0"/>
        </a:p>
      </dsp:txBody>
      <dsp:txXfrm>
        <a:off x="330013" y="3628676"/>
        <a:ext cx="2997146" cy="1491777"/>
      </dsp:txXfrm>
    </dsp:sp>
    <dsp:sp modelId="{81E0DE47-7967-478F-9A9C-8F8AE182E50E}">
      <dsp:nvSpPr>
        <dsp:cNvPr id="0" name=""/>
        <dsp:cNvSpPr/>
      </dsp:nvSpPr>
      <dsp:spPr>
        <a:xfrm>
          <a:off x="3650841" y="3318858"/>
          <a:ext cx="2940691" cy="15845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0C874-416A-4A18-A4B6-5C27E39E3AF1}">
      <dsp:nvSpPr>
        <dsp:cNvPr id="0" name=""/>
        <dsp:cNvSpPr/>
      </dsp:nvSpPr>
      <dsp:spPr>
        <a:xfrm>
          <a:off x="3928111" y="3582265"/>
          <a:ext cx="2940691" cy="1584599"/>
        </a:xfrm>
        <a:prstGeom prst="roundRect">
          <a:avLst>
            <a:gd name="adj" fmla="val 10000"/>
          </a:avLst>
        </a:prstGeom>
        <a:solidFill>
          <a:schemeClr val="lt1"/>
        </a:solidFill>
        <a:ln w="57150" cap="rnd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Несоблюдение нормативов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-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Сокращение дотации</a:t>
          </a:r>
          <a:endParaRPr lang="ru-RU" sz="1700" b="1" kern="1200" dirty="0"/>
        </a:p>
      </dsp:txBody>
      <dsp:txXfrm>
        <a:off x="3974522" y="3628676"/>
        <a:ext cx="2847869" cy="1491777"/>
      </dsp:txXfrm>
    </dsp:sp>
    <dsp:sp modelId="{E466FEB0-29C3-4D43-8F86-74E76DC47AE1}">
      <dsp:nvSpPr>
        <dsp:cNvPr id="0" name=""/>
        <dsp:cNvSpPr/>
      </dsp:nvSpPr>
      <dsp:spPr>
        <a:xfrm>
          <a:off x="7540588" y="1747260"/>
          <a:ext cx="2495431" cy="1021717"/>
        </a:xfrm>
        <a:prstGeom prst="roundRect">
          <a:avLst>
            <a:gd name="adj" fmla="val 10000"/>
          </a:avLst>
        </a:prstGeom>
        <a:solidFill>
          <a:schemeClr val="accent5">
            <a:tint val="70000"/>
            <a:lumMod val="104000"/>
          </a:schemeClr>
        </a:solidFill>
        <a:ln w="9525" cap="rnd" cmpd="sng" algn="ctr">
          <a:solidFill>
            <a:schemeClr val="accent5">
              <a:shade val="90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8CA48EE6-490A-4691-B025-9711A07E4A01}">
      <dsp:nvSpPr>
        <dsp:cNvPr id="0" name=""/>
        <dsp:cNvSpPr/>
      </dsp:nvSpPr>
      <dsp:spPr>
        <a:xfrm>
          <a:off x="7817859" y="2010667"/>
          <a:ext cx="2495431" cy="102171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rnd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Дотационность </a:t>
          </a:r>
          <a:r>
            <a:rPr lang="ru-RU" sz="1700" b="1" kern="1200" dirty="0" smtClean="0"/>
            <a:t>менее 5% </a:t>
          </a:r>
          <a:endParaRPr lang="ru-RU" sz="1700" b="1" kern="1200" dirty="0"/>
        </a:p>
      </dsp:txBody>
      <dsp:txXfrm>
        <a:off x="7847784" y="2040592"/>
        <a:ext cx="2435581" cy="961867"/>
      </dsp:txXfrm>
    </dsp:sp>
    <dsp:sp modelId="{F6BE6221-5BB2-4AE9-8071-F53A91B09121}">
      <dsp:nvSpPr>
        <dsp:cNvPr id="0" name=""/>
        <dsp:cNvSpPr/>
      </dsp:nvSpPr>
      <dsp:spPr>
        <a:xfrm>
          <a:off x="7146073" y="3494733"/>
          <a:ext cx="3284462" cy="980708"/>
        </a:xfrm>
        <a:prstGeom prst="roundRect">
          <a:avLst>
            <a:gd name="adj" fmla="val 10000"/>
          </a:avLst>
        </a:prstGeom>
        <a:solidFill>
          <a:schemeClr val="accent5">
            <a:tint val="70000"/>
            <a:lumMod val="104000"/>
          </a:schemeClr>
        </a:solidFill>
        <a:ln w="9525" cap="rnd" cmpd="sng" algn="ctr">
          <a:solidFill>
            <a:schemeClr val="accent5">
              <a:shade val="90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C5911211-206C-4A8B-B219-05039F2E6F66}">
      <dsp:nvSpPr>
        <dsp:cNvPr id="0" name=""/>
        <dsp:cNvSpPr/>
      </dsp:nvSpPr>
      <dsp:spPr>
        <a:xfrm>
          <a:off x="7423343" y="3758139"/>
          <a:ext cx="3284462" cy="980708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rnd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Отсутствие ограничений- полная самостоятельность СЭР МО</a:t>
          </a:r>
          <a:endParaRPr lang="ru-RU" sz="1700" b="1" kern="1200" dirty="0"/>
        </a:p>
      </dsp:txBody>
      <dsp:txXfrm>
        <a:off x="7452067" y="3786863"/>
        <a:ext cx="3227014" cy="923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0C117E-BD20-4856-980E-42FBFB5CF2BC}">
      <dsp:nvSpPr>
        <dsp:cNvPr id="0" name=""/>
        <dsp:cNvSpPr/>
      </dsp:nvSpPr>
      <dsp:spPr>
        <a:xfrm>
          <a:off x="9747062" y="807363"/>
          <a:ext cx="180774" cy="5609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09344"/>
              </a:lnTo>
              <a:lnTo>
                <a:pt x="180774" y="5609344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709502-0F79-4AF7-9D13-743D0DEB53D8}">
      <dsp:nvSpPr>
        <dsp:cNvPr id="0" name=""/>
        <dsp:cNvSpPr/>
      </dsp:nvSpPr>
      <dsp:spPr>
        <a:xfrm>
          <a:off x="9747062" y="807363"/>
          <a:ext cx="180774" cy="4869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69314"/>
              </a:lnTo>
              <a:lnTo>
                <a:pt x="180774" y="4869314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A37FEA-1AA9-4C75-89DB-660F7BD94F6F}">
      <dsp:nvSpPr>
        <dsp:cNvPr id="0" name=""/>
        <dsp:cNvSpPr/>
      </dsp:nvSpPr>
      <dsp:spPr>
        <a:xfrm>
          <a:off x="9747062" y="807363"/>
          <a:ext cx="180774" cy="41292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29284"/>
              </a:lnTo>
              <a:lnTo>
                <a:pt x="180774" y="4129284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3E43E7-B8EE-42AA-BE78-FBDB2666EA90}">
      <dsp:nvSpPr>
        <dsp:cNvPr id="0" name=""/>
        <dsp:cNvSpPr/>
      </dsp:nvSpPr>
      <dsp:spPr>
        <a:xfrm>
          <a:off x="9747062" y="807363"/>
          <a:ext cx="180774" cy="3389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9254"/>
              </a:lnTo>
              <a:lnTo>
                <a:pt x="180774" y="3389254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45D59-A5EF-4182-80D8-F15E4806E84F}">
      <dsp:nvSpPr>
        <dsp:cNvPr id="0" name=""/>
        <dsp:cNvSpPr/>
      </dsp:nvSpPr>
      <dsp:spPr>
        <a:xfrm>
          <a:off x="9747062" y="807363"/>
          <a:ext cx="180774" cy="2649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9224"/>
              </a:lnTo>
              <a:lnTo>
                <a:pt x="180774" y="2649224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72813C-7625-4372-B50C-6E483062A961}">
      <dsp:nvSpPr>
        <dsp:cNvPr id="0" name=""/>
        <dsp:cNvSpPr/>
      </dsp:nvSpPr>
      <dsp:spPr>
        <a:xfrm>
          <a:off x="9747062" y="807363"/>
          <a:ext cx="180774" cy="1909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9194"/>
              </a:lnTo>
              <a:lnTo>
                <a:pt x="180774" y="1909194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D08E2-D426-4B0B-A982-3018B55BF1D9}">
      <dsp:nvSpPr>
        <dsp:cNvPr id="0" name=""/>
        <dsp:cNvSpPr/>
      </dsp:nvSpPr>
      <dsp:spPr>
        <a:xfrm>
          <a:off x="9747062" y="807363"/>
          <a:ext cx="180774" cy="11691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9164"/>
              </a:lnTo>
              <a:lnTo>
                <a:pt x="180774" y="1169164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42FF64-5C80-4409-92BD-AAF39E2A3467}">
      <dsp:nvSpPr>
        <dsp:cNvPr id="0" name=""/>
        <dsp:cNvSpPr/>
      </dsp:nvSpPr>
      <dsp:spPr>
        <a:xfrm>
          <a:off x="9747062" y="807363"/>
          <a:ext cx="180774" cy="4291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9133"/>
              </a:lnTo>
              <a:lnTo>
                <a:pt x="180774" y="429133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D93639-054E-4152-B261-EC59BC2A3308}">
      <dsp:nvSpPr>
        <dsp:cNvPr id="0" name=""/>
        <dsp:cNvSpPr/>
      </dsp:nvSpPr>
      <dsp:spPr>
        <a:xfrm>
          <a:off x="5511714" y="356659"/>
          <a:ext cx="5048217" cy="285153"/>
        </a:xfrm>
        <a:custGeom>
          <a:avLst/>
          <a:gdLst/>
          <a:ahLst/>
          <a:cxnLst/>
          <a:rect l="0" t="0" r="0" b="0"/>
          <a:pathLst>
            <a:path>
              <a:moveTo>
                <a:pt x="0" y="285153"/>
              </a:moveTo>
              <a:lnTo>
                <a:pt x="5048217" y="0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19F01E-AC3A-4A1F-A223-9318FC5F1A0E}">
      <dsp:nvSpPr>
        <dsp:cNvPr id="0" name=""/>
        <dsp:cNvSpPr/>
      </dsp:nvSpPr>
      <dsp:spPr>
        <a:xfrm>
          <a:off x="7092316" y="1384265"/>
          <a:ext cx="380950" cy="4173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3494"/>
              </a:lnTo>
              <a:lnTo>
                <a:pt x="380950" y="4173494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AEDA71-A13A-4FB6-9F08-2E80F9325A4F}">
      <dsp:nvSpPr>
        <dsp:cNvPr id="0" name=""/>
        <dsp:cNvSpPr/>
      </dsp:nvSpPr>
      <dsp:spPr>
        <a:xfrm>
          <a:off x="7092316" y="1384265"/>
          <a:ext cx="392894" cy="3049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9751"/>
              </a:lnTo>
              <a:lnTo>
                <a:pt x="392894" y="3049751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36E94B-E871-4B7E-80CF-725FE348D3BF}">
      <dsp:nvSpPr>
        <dsp:cNvPr id="0" name=""/>
        <dsp:cNvSpPr/>
      </dsp:nvSpPr>
      <dsp:spPr>
        <a:xfrm>
          <a:off x="7092316" y="1384265"/>
          <a:ext cx="380950" cy="1842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2372"/>
              </a:lnTo>
              <a:lnTo>
                <a:pt x="380950" y="1842372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023DE-CFDB-4C28-BC75-9EAB4A5CF7D2}">
      <dsp:nvSpPr>
        <dsp:cNvPr id="0" name=""/>
        <dsp:cNvSpPr/>
      </dsp:nvSpPr>
      <dsp:spPr>
        <a:xfrm>
          <a:off x="7092316" y="1384265"/>
          <a:ext cx="369007" cy="646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6941"/>
              </a:lnTo>
              <a:lnTo>
                <a:pt x="369007" y="646941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95743-AFFB-4FF1-8815-178DD3E6BC6C}">
      <dsp:nvSpPr>
        <dsp:cNvPr id="0" name=""/>
        <dsp:cNvSpPr/>
      </dsp:nvSpPr>
      <dsp:spPr>
        <a:xfrm>
          <a:off x="5511714" y="641812"/>
          <a:ext cx="2454961" cy="291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00"/>
              </a:lnTo>
              <a:lnTo>
                <a:pt x="2454961" y="197100"/>
              </a:lnTo>
              <a:lnTo>
                <a:pt x="2454961" y="291748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B083F3-3AF2-4CEA-BCE2-2883F35AEAD7}">
      <dsp:nvSpPr>
        <dsp:cNvPr id="0" name=""/>
        <dsp:cNvSpPr/>
      </dsp:nvSpPr>
      <dsp:spPr>
        <a:xfrm>
          <a:off x="3447706" y="1384265"/>
          <a:ext cx="350611" cy="4379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9348"/>
              </a:lnTo>
              <a:lnTo>
                <a:pt x="350611" y="437934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18DC45-B391-4E46-9E60-5227C5D788A9}">
      <dsp:nvSpPr>
        <dsp:cNvPr id="0" name=""/>
        <dsp:cNvSpPr/>
      </dsp:nvSpPr>
      <dsp:spPr>
        <a:xfrm>
          <a:off x="3447706" y="1384265"/>
          <a:ext cx="335323" cy="34170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7008"/>
              </a:lnTo>
              <a:lnTo>
                <a:pt x="335323" y="3417008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04E441-8FD8-4577-A5DF-B6FD667EC022}">
      <dsp:nvSpPr>
        <dsp:cNvPr id="0" name=""/>
        <dsp:cNvSpPr/>
      </dsp:nvSpPr>
      <dsp:spPr>
        <a:xfrm>
          <a:off x="3447706" y="1384265"/>
          <a:ext cx="343202" cy="2439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9673"/>
              </a:lnTo>
              <a:lnTo>
                <a:pt x="343202" y="2439673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7CFAC2-0E0C-4115-85F8-B1754830DACA}">
      <dsp:nvSpPr>
        <dsp:cNvPr id="0" name=""/>
        <dsp:cNvSpPr/>
      </dsp:nvSpPr>
      <dsp:spPr>
        <a:xfrm>
          <a:off x="3447706" y="1384265"/>
          <a:ext cx="311301" cy="14980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8025"/>
              </a:lnTo>
              <a:lnTo>
                <a:pt x="311301" y="1498025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4B2D6A-C905-4B01-95B1-0A7E69B5659A}">
      <dsp:nvSpPr>
        <dsp:cNvPr id="0" name=""/>
        <dsp:cNvSpPr/>
      </dsp:nvSpPr>
      <dsp:spPr>
        <a:xfrm>
          <a:off x="3447706" y="1384265"/>
          <a:ext cx="318873" cy="5508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882"/>
              </a:lnTo>
              <a:lnTo>
                <a:pt x="318873" y="550882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DD74B-FC8B-442C-B104-8F4251BCCBC0}">
      <dsp:nvSpPr>
        <dsp:cNvPr id="0" name=""/>
        <dsp:cNvSpPr/>
      </dsp:nvSpPr>
      <dsp:spPr>
        <a:xfrm>
          <a:off x="4706913" y="641812"/>
          <a:ext cx="804800" cy="291748"/>
        </a:xfrm>
        <a:custGeom>
          <a:avLst/>
          <a:gdLst/>
          <a:ahLst/>
          <a:cxnLst/>
          <a:rect l="0" t="0" r="0" b="0"/>
          <a:pathLst>
            <a:path>
              <a:moveTo>
                <a:pt x="804800" y="0"/>
              </a:moveTo>
              <a:lnTo>
                <a:pt x="804800" y="197100"/>
              </a:lnTo>
              <a:lnTo>
                <a:pt x="0" y="197100"/>
              </a:lnTo>
              <a:lnTo>
                <a:pt x="0" y="291748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47780F-A3F5-4C2E-864B-6316385588C8}">
      <dsp:nvSpPr>
        <dsp:cNvPr id="0" name=""/>
        <dsp:cNvSpPr/>
      </dsp:nvSpPr>
      <dsp:spPr>
        <a:xfrm>
          <a:off x="433569" y="1384265"/>
          <a:ext cx="318930" cy="3444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4512"/>
              </a:lnTo>
              <a:lnTo>
                <a:pt x="318930" y="3444512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B98458-BF2D-48C8-B56A-F5D1535E7022}">
      <dsp:nvSpPr>
        <dsp:cNvPr id="0" name=""/>
        <dsp:cNvSpPr/>
      </dsp:nvSpPr>
      <dsp:spPr>
        <a:xfrm>
          <a:off x="433569" y="1384265"/>
          <a:ext cx="310782" cy="2270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0530"/>
              </a:lnTo>
              <a:lnTo>
                <a:pt x="310782" y="2270530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D69E1-EBA3-4CDA-A6D9-B149C75D6409}">
      <dsp:nvSpPr>
        <dsp:cNvPr id="0" name=""/>
        <dsp:cNvSpPr/>
      </dsp:nvSpPr>
      <dsp:spPr>
        <a:xfrm>
          <a:off x="433569" y="1384265"/>
          <a:ext cx="226518" cy="8058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5862"/>
              </a:lnTo>
              <a:lnTo>
                <a:pt x="226518" y="805862"/>
              </a:lnTo>
            </a:path>
          </a:pathLst>
        </a:custGeom>
        <a:noFill/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086E23-FC61-4A08-9B2E-674A5C0605F6}">
      <dsp:nvSpPr>
        <dsp:cNvPr id="0" name=""/>
        <dsp:cNvSpPr/>
      </dsp:nvSpPr>
      <dsp:spPr>
        <a:xfrm>
          <a:off x="1368976" y="641812"/>
          <a:ext cx="4142737" cy="291748"/>
        </a:xfrm>
        <a:custGeom>
          <a:avLst/>
          <a:gdLst/>
          <a:ahLst/>
          <a:cxnLst/>
          <a:rect l="0" t="0" r="0" b="0"/>
          <a:pathLst>
            <a:path>
              <a:moveTo>
                <a:pt x="4142737" y="0"/>
              </a:moveTo>
              <a:lnTo>
                <a:pt x="4142737" y="197100"/>
              </a:lnTo>
              <a:lnTo>
                <a:pt x="0" y="197100"/>
              </a:lnTo>
              <a:lnTo>
                <a:pt x="0" y="291748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147D31-BE72-4B56-8E28-886577B06BBE}">
      <dsp:nvSpPr>
        <dsp:cNvPr id="0" name=""/>
        <dsp:cNvSpPr/>
      </dsp:nvSpPr>
      <dsp:spPr>
        <a:xfrm>
          <a:off x="1914978" y="0"/>
          <a:ext cx="7193472" cy="641812"/>
        </a:xfrm>
        <a:prstGeom prst="rect">
          <a:avLst/>
        </a:prstGeom>
        <a:solidFill>
          <a:schemeClr val="lt1"/>
        </a:solidFill>
        <a:ln w="15875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Группы ОМСУ по численности населения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914978" y="0"/>
        <a:ext cx="7193472" cy="641812"/>
      </dsp:txXfrm>
    </dsp:sp>
    <dsp:sp modelId="{DABF1284-1BAC-40E2-8E3E-D4B69809756F}">
      <dsp:nvSpPr>
        <dsp:cNvPr id="0" name=""/>
        <dsp:cNvSpPr/>
      </dsp:nvSpPr>
      <dsp:spPr>
        <a:xfrm>
          <a:off x="199718" y="933561"/>
          <a:ext cx="2338517" cy="450704"/>
        </a:xfrm>
        <a:prstGeom prst="rect">
          <a:avLst/>
        </a:prstGeom>
        <a:solidFill>
          <a:schemeClr val="accent3">
            <a:tint val="70000"/>
            <a:lumMod val="104000"/>
          </a:schemeClr>
        </a:solidFill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Группа городские округа</a:t>
          </a:r>
          <a:endParaRPr lang="ru-RU" sz="1600" b="1" kern="1200" dirty="0"/>
        </a:p>
      </dsp:txBody>
      <dsp:txXfrm>
        <a:off x="199718" y="933561"/>
        <a:ext cx="2338517" cy="450704"/>
      </dsp:txXfrm>
    </dsp:sp>
    <dsp:sp modelId="{441D543F-09DF-42CF-B350-043F074F04C5}">
      <dsp:nvSpPr>
        <dsp:cNvPr id="0" name=""/>
        <dsp:cNvSpPr/>
      </dsp:nvSpPr>
      <dsp:spPr>
        <a:xfrm>
          <a:off x="660088" y="1521694"/>
          <a:ext cx="1751068" cy="1336866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ГО-1: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г. Кудымкар, ЗАТО Звездный, г. Кунгур, г. Соликамск, </a:t>
          </a:r>
          <a:r>
            <a:rPr lang="ru-RU" sz="1200" b="1" kern="1200" dirty="0" err="1" smtClean="0">
              <a:solidFill>
                <a:schemeClr val="tx1"/>
              </a:solidFill>
            </a:rPr>
            <a:t>Г.Губаха</a:t>
          </a:r>
          <a:r>
            <a:rPr lang="ru-RU" sz="1200" b="1" kern="1200" dirty="0" smtClean="0">
              <a:solidFill>
                <a:schemeClr val="tx1"/>
              </a:solidFill>
            </a:rPr>
            <a:t>, </a:t>
          </a:r>
          <a:r>
            <a:rPr lang="ru-RU" sz="1200" b="1" kern="1200" dirty="0" err="1" smtClean="0">
              <a:solidFill>
                <a:schemeClr val="tx1"/>
              </a:solidFill>
            </a:rPr>
            <a:t>г.Лысьва</a:t>
          </a:r>
          <a:endParaRPr lang="ru-RU" sz="1200" b="1" kern="1200" dirty="0" smtClean="0">
            <a:solidFill>
              <a:schemeClr val="tx1"/>
            </a:solidFill>
          </a:endParaRPr>
        </a:p>
      </dsp:txBody>
      <dsp:txXfrm>
        <a:off x="660088" y="1521694"/>
        <a:ext cx="1751068" cy="1336866"/>
      </dsp:txXfrm>
    </dsp:sp>
    <dsp:sp modelId="{8CE5A879-C23E-4C44-9CE5-E99EC0F8520E}">
      <dsp:nvSpPr>
        <dsp:cNvPr id="0" name=""/>
        <dsp:cNvSpPr/>
      </dsp:nvSpPr>
      <dsp:spPr>
        <a:xfrm>
          <a:off x="744351" y="3216551"/>
          <a:ext cx="1249245" cy="876489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ГО-2: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strike="sngStrike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г.Березники</a:t>
          </a:r>
          <a:endParaRPr lang="ru-RU" sz="1600" b="1" strike="sngStrike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744351" y="3216551"/>
        <a:ext cx="1249245" cy="876489"/>
      </dsp:txXfrm>
    </dsp:sp>
    <dsp:sp modelId="{75DAEACB-1A9D-4B37-A937-CE9944D76D82}">
      <dsp:nvSpPr>
        <dsp:cNvPr id="0" name=""/>
        <dsp:cNvSpPr/>
      </dsp:nvSpPr>
      <dsp:spPr>
        <a:xfrm>
          <a:off x="752500" y="4385544"/>
          <a:ext cx="1249245" cy="886468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ГО-3: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strike="sngStrike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г.Пермь</a:t>
          </a:r>
          <a:endParaRPr lang="ru-RU" sz="1600" b="1" strike="sngStrike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752500" y="4385544"/>
        <a:ext cx="1249245" cy="886468"/>
      </dsp:txXfrm>
    </dsp:sp>
    <dsp:sp modelId="{AC7DF17A-03FD-4D57-B3F4-45E0784F21D2}">
      <dsp:nvSpPr>
        <dsp:cNvPr id="0" name=""/>
        <dsp:cNvSpPr/>
      </dsp:nvSpPr>
      <dsp:spPr>
        <a:xfrm>
          <a:off x="3132904" y="933561"/>
          <a:ext cx="3148019" cy="450704"/>
        </a:xfrm>
        <a:prstGeom prst="rect">
          <a:avLst/>
        </a:prstGeom>
        <a:solidFill>
          <a:schemeClr val="accent3">
            <a:tint val="70000"/>
            <a:lumMod val="104000"/>
          </a:schemeClr>
        </a:solidFill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Группа муниципальные районы</a:t>
          </a:r>
          <a:endParaRPr lang="ru-RU" sz="1600" b="1" kern="1200" dirty="0"/>
        </a:p>
      </dsp:txBody>
      <dsp:txXfrm>
        <a:off x="3132904" y="933561"/>
        <a:ext cx="3148019" cy="450704"/>
      </dsp:txXfrm>
    </dsp:sp>
    <dsp:sp modelId="{965C0128-791B-4849-BC67-A7F9ED92BDE4}">
      <dsp:nvSpPr>
        <dsp:cNvPr id="0" name=""/>
        <dsp:cNvSpPr/>
      </dsp:nvSpPr>
      <dsp:spPr>
        <a:xfrm>
          <a:off x="3766579" y="1521694"/>
          <a:ext cx="1476265" cy="826907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МР1: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5 МР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766579" y="1521694"/>
        <a:ext cx="1476265" cy="826907"/>
      </dsp:txXfrm>
    </dsp:sp>
    <dsp:sp modelId="{596DA0E2-2678-452B-8836-27E65CE96465}">
      <dsp:nvSpPr>
        <dsp:cNvPr id="0" name=""/>
        <dsp:cNvSpPr/>
      </dsp:nvSpPr>
      <dsp:spPr>
        <a:xfrm>
          <a:off x="3759007" y="2468837"/>
          <a:ext cx="1507832" cy="826907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МР2: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14 МР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759007" y="2468837"/>
        <a:ext cx="1507832" cy="826907"/>
      </dsp:txXfrm>
    </dsp:sp>
    <dsp:sp modelId="{7AEBECE5-4EB3-4D29-AED7-E789FE709D3E}">
      <dsp:nvSpPr>
        <dsp:cNvPr id="0" name=""/>
        <dsp:cNvSpPr/>
      </dsp:nvSpPr>
      <dsp:spPr>
        <a:xfrm>
          <a:off x="3790908" y="3391429"/>
          <a:ext cx="1439577" cy="865019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МР3: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12 МР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790908" y="3391429"/>
        <a:ext cx="1439577" cy="865019"/>
      </dsp:txXfrm>
    </dsp:sp>
    <dsp:sp modelId="{D24D9F81-DF90-4355-842E-9F4AC94C1034}">
      <dsp:nvSpPr>
        <dsp:cNvPr id="0" name=""/>
        <dsp:cNvSpPr/>
      </dsp:nvSpPr>
      <dsp:spPr>
        <a:xfrm>
          <a:off x="3783030" y="4387820"/>
          <a:ext cx="1478807" cy="826907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МР4: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4 МР 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783030" y="4387820"/>
        <a:ext cx="1478807" cy="826907"/>
      </dsp:txXfrm>
    </dsp:sp>
    <dsp:sp modelId="{BF7D55D9-74D6-4017-A9D4-9A591B775E07}">
      <dsp:nvSpPr>
        <dsp:cNvPr id="0" name=""/>
        <dsp:cNvSpPr/>
      </dsp:nvSpPr>
      <dsp:spPr>
        <a:xfrm>
          <a:off x="3798317" y="5350160"/>
          <a:ext cx="1478807" cy="826907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МР5: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5 МР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798317" y="5350160"/>
        <a:ext cx="1478807" cy="826907"/>
      </dsp:txXfrm>
    </dsp:sp>
    <dsp:sp modelId="{6426CDEE-1CC2-422C-ACA3-9168532BEFF6}">
      <dsp:nvSpPr>
        <dsp:cNvPr id="0" name=""/>
        <dsp:cNvSpPr/>
      </dsp:nvSpPr>
      <dsp:spPr>
        <a:xfrm>
          <a:off x="6873726" y="933561"/>
          <a:ext cx="2185899" cy="450704"/>
        </a:xfrm>
        <a:prstGeom prst="rect">
          <a:avLst/>
        </a:prstGeom>
        <a:solidFill>
          <a:schemeClr val="accent3">
            <a:tint val="70000"/>
            <a:lumMod val="104000"/>
          </a:schemeClr>
        </a:solidFill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Группа городские поселения</a:t>
          </a:r>
          <a:endParaRPr lang="ru-RU" sz="1600" b="1" kern="1200" dirty="0"/>
        </a:p>
      </dsp:txBody>
      <dsp:txXfrm>
        <a:off x="6873726" y="933561"/>
        <a:ext cx="2185899" cy="450704"/>
      </dsp:txXfrm>
    </dsp:sp>
    <dsp:sp modelId="{A0517B0F-6098-4BB1-91D0-CE50F5F4125A}">
      <dsp:nvSpPr>
        <dsp:cNvPr id="0" name=""/>
        <dsp:cNvSpPr/>
      </dsp:nvSpPr>
      <dsp:spPr>
        <a:xfrm>
          <a:off x="7461323" y="1552036"/>
          <a:ext cx="1563521" cy="958342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ГП 1: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10 ГП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7461323" y="1552036"/>
        <a:ext cx="1563521" cy="958342"/>
      </dsp:txXfrm>
    </dsp:sp>
    <dsp:sp modelId="{982301C6-A6D5-4F79-AD96-124790B6CE87}">
      <dsp:nvSpPr>
        <dsp:cNvPr id="0" name=""/>
        <dsp:cNvSpPr/>
      </dsp:nvSpPr>
      <dsp:spPr>
        <a:xfrm>
          <a:off x="7473267" y="2747467"/>
          <a:ext cx="1563521" cy="958342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ГП 2:</a:t>
          </a:r>
          <a:br>
            <a:rPr lang="ru-RU" sz="1800" b="1" kern="1200" dirty="0" smtClean="0">
              <a:solidFill>
                <a:schemeClr val="tx1"/>
              </a:solidFill>
            </a:rPr>
          </a:br>
          <a:r>
            <a:rPr lang="ru-RU" sz="1800" b="1" kern="1200" dirty="0" smtClean="0">
              <a:solidFill>
                <a:schemeClr val="tx1"/>
              </a:solidFill>
            </a:rPr>
            <a:t>6 ГП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7473267" y="2747467"/>
        <a:ext cx="1563521" cy="958342"/>
      </dsp:txXfrm>
    </dsp:sp>
    <dsp:sp modelId="{6B7AC57A-62E9-4E78-8A6A-FB1821F51CE9}">
      <dsp:nvSpPr>
        <dsp:cNvPr id="0" name=""/>
        <dsp:cNvSpPr/>
      </dsp:nvSpPr>
      <dsp:spPr>
        <a:xfrm>
          <a:off x="7485210" y="3954846"/>
          <a:ext cx="1563521" cy="958342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ГП 3: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7 ГП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7485210" y="3954846"/>
        <a:ext cx="1563521" cy="958342"/>
      </dsp:txXfrm>
    </dsp:sp>
    <dsp:sp modelId="{ABEA91F0-AA9E-400F-9287-E25FEE885014}">
      <dsp:nvSpPr>
        <dsp:cNvPr id="0" name=""/>
        <dsp:cNvSpPr/>
      </dsp:nvSpPr>
      <dsp:spPr>
        <a:xfrm>
          <a:off x="7473267" y="5078588"/>
          <a:ext cx="1563521" cy="958342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ГП 4: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1 ГП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7473267" y="5078588"/>
        <a:ext cx="1563521" cy="958342"/>
      </dsp:txXfrm>
    </dsp:sp>
    <dsp:sp modelId="{52E480D1-2E0B-4079-989B-06E61E05E2CE}">
      <dsp:nvSpPr>
        <dsp:cNvPr id="0" name=""/>
        <dsp:cNvSpPr/>
      </dsp:nvSpPr>
      <dsp:spPr>
        <a:xfrm>
          <a:off x="9543845" y="356659"/>
          <a:ext cx="2032173" cy="450704"/>
        </a:xfrm>
        <a:prstGeom prst="rect">
          <a:avLst/>
        </a:prstGeom>
        <a:solidFill>
          <a:schemeClr val="accent3">
            <a:tint val="70000"/>
            <a:lumMod val="104000"/>
          </a:schemeClr>
        </a:solidFill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Группа сельские поселения</a:t>
          </a:r>
          <a:endParaRPr lang="ru-RU" sz="1600" b="1" kern="1200" dirty="0"/>
        </a:p>
      </dsp:txBody>
      <dsp:txXfrm>
        <a:off x="9543845" y="356659"/>
        <a:ext cx="2032173" cy="450704"/>
      </dsp:txXfrm>
    </dsp:sp>
    <dsp:sp modelId="{97CD7F17-63BA-4F0B-BA61-449271C79CF7}">
      <dsp:nvSpPr>
        <dsp:cNvPr id="0" name=""/>
        <dsp:cNvSpPr/>
      </dsp:nvSpPr>
      <dsp:spPr>
        <a:xfrm>
          <a:off x="9927836" y="961130"/>
          <a:ext cx="1790685" cy="550734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СП 1:19 </a:t>
          </a:r>
          <a:r>
            <a:rPr lang="ru-RU" sz="1800" b="1" kern="1200" dirty="0" err="1" smtClean="0">
              <a:solidFill>
                <a:schemeClr val="tx1"/>
              </a:solidFill>
            </a:rPr>
            <a:t>сп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9927836" y="961130"/>
        <a:ext cx="1790685" cy="550734"/>
      </dsp:txXfrm>
    </dsp:sp>
    <dsp:sp modelId="{2AE13848-9B82-46B5-A138-2A018AECEA53}">
      <dsp:nvSpPr>
        <dsp:cNvPr id="0" name=""/>
        <dsp:cNvSpPr/>
      </dsp:nvSpPr>
      <dsp:spPr>
        <a:xfrm>
          <a:off x="9927836" y="1701160"/>
          <a:ext cx="1790685" cy="550734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СП 2: 41 </a:t>
          </a:r>
          <a:r>
            <a:rPr lang="ru-RU" sz="1800" b="1" kern="1200" dirty="0" err="1" smtClean="0">
              <a:solidFill>
                <a:schemeClr val="tx1"/>
              </a:solidFill>
            </a:rPr>
            <a:t>сп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9927836" y="1701160"/>
        <a:ext cx="1790685" cy="550734"/>
      </dsp:txXfrm>
    </dsp:sp>
    <dsp:sp modelId="{1E4FF20C-DBFE-4309-AE1A-434657A10C8D}">
      <dsp:nvSpPr>
        <dsp:cNvPr id="0" name=""/>
        <dsp:cNvSpPr/>
      </dsp:nvSpPr>
      <dsp:spPr>
        <a:xfrm>
          <a:off x="9927836" y="2441191"/>
          <a:ext cx="1790685" cy="550734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СП 3: 31 </a:t>
          </a:r>
          <a:r>
            <a:rPr lang="ru-RU" sz="1800" b="1" kern="1200" dirty="0" err="1" smtClean="0">
              <a:solidFill>
                <a:schemeClr val="tx1"/>
              </a:solidFill>
            </a:rPr>
            <a:t>сп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9927836" y="2441191"/>
        <a:ext cx="1790685" cy="550734"/>
      </dsp:txXfrm>
    </dsp:sp>
    <dsp:sp modelId="{7BA2EF1A-63C9-4869-94D9-628BCC0C5FB6}">
      <dsp:nvSpPr>
        <dsp:cNvPr id="0" name=""/>
        <dsp:cNvSpPr/>
      </dsp:nvSpPr>
      <dsp:spPr>
        <a:xfrm>
          <a:off x="9927836" y="3181221"/>
          <a:ext cx="1790685" cy="550734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СП 4: 26 </a:t>
          </a:r>
          <a:r>
            <a:rPr lang="ru-RU" sz="1800" b="1" kern="1200" dirty="0" err="1" smtClean="0">
              <a:solidFill>
                <a:schemeClr val="tx1"/>
              </a:solidFill>
            </a:rPr>
            <a:t>сп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9927836" y="3181221"/>
        <a:ext cx="1790685" cy="550734"/>
      </dsp:txXfrm>
    </dsp:sp>
    <dsp:sp modelId="{E1BDBEFA-2BA9-468B-9EA6-AF9D3913A954}">
      <dsp:nvSpPr>
        <dsp:cNvPr id="0" name=""/>
        <dsp:cNvSpPr/>
      </dsp:nvSpPr>
      <dsp:spPr>
        <a:xfrm>
          <a:off x="9927836" y="3921251"/>
          <a:ext cx="1790685" cy="550734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СП 5: 53 </a:t>
          </a:r>
          <a:r>
            <a:rPr lang="ru-RU" sz="1800" b="1" kern="1200" dirty="0" err="1" smtClean="0">
              <a:solidFill>
                <a:schemeClr val="tx1"/>
              </a:solidFill>
            </a:rPr>
            <a:t>сп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9927836" y="3921251"/>
        <a:ext cx="1790685" cy="550734"/>
      </dsp:txXfrm>
    </dsp:sp>
    <dsp:sp modelId="{88AF8E80-FC6F-425C-96BD-8DC25120D775}">
      <dsp:nvSpPr>
        <dsp:cNvPr id="0" name=""/>
        <dsp:cNvSpPr/>
      </dsp:nvSpPr>
      <dsp:spPr>
        <a:xfrm>
          <a:off x="9927836" y="4661281"/>
          <a:ext cx="1790685" cy="550734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СП 6: 39 </a:t>
          </a:r>
          <a:r>
            <a:rPr lang="ru-RU" sz="1800" b="1" kern="1200" dirty="0" err="1" smtClean="0">
              <a:solidFill>
                <a:schemeClr val="tx1"/>
              </a:solidFill>
            </a:rPr>
            <a:t>сп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9927836" y="4661281"/>
        <a:ext cx="1790685" cy="550734"/>
      </dsp:txXfrm>
    </dsp:sp>
    <dsp:sp modelId="{A9868CE9-9D3B-4B6E-9024-D18ABEF9E4DE}">
      <dsp:nvSpPr>
        <dsp:cNvPr id="0" name=""/>
        <dsp:cNvSpPr/>
      </dsp:nvSpPr>
      <dsp:spPr>
        <a:xfrm>
          <a:off x="9927836" y="5401311"/>
          <a:ext cx="1790685" cy="550734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СП 7: 19 </a:t>
          </a:r>
          <a:r>
            <a:rPr lang="ru-RU" sz="1800" b="1" kern="1200" dirty="0" err="1" smtClean="0">
              <a:solidFill>
                <a:schemeClr val="tx1"/>
              </a:solidFill>
            </a:rPr>
            <a:t>сп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9927836" y="5401311"/>
        <a:ext cx="1790685" cy="550734"/>
      </dsp:txXfrm>
    </dsp:sp>
    <dsp:sp modelId="{E708B909-6414-4009-9766-048B6032C998}">
      <dsp:nvSpPr>
        <dsp:cNvPr id="0" name=""/>
        <dsp:cNvSpPr/>
      </dsp:nvSpPr>
      <dsp:spPr>
        <a:xfrm>
          <a:off x="9927836" y="6141341"/>
          <a:ext cx="1790685" cy="550734"/>
        </a:xfrm>
        <a:prstGeom prst="rect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СП 8: 24 </a:t>
          </a:r>
          <a:r>
            <a:rPr lang="ru-RU" sz="1800" b="1" kern="1200" dirty="0" err="1" smtClean="0">
              <a:solidFill>
                <a:schemeClr val="tx1"/>
              </a:solidFill>
            </a:rPr>
            <a:t>сп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9927836" y="6141341"/>
        <a:ext cx="1790685" cy="550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70938" y="6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8B867-C0E9-4677-A1E6-26A91062B287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45933-9244-4FF4-949C-8BEE462098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8760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70938" y="6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1041" y="4473895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DF61EA0F-A667-4B49-8422-0062BC55E249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2382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60148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01174-A651-496E-A1D4-62BCFA73434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9364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5816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01174-A651-496E-A1D4-62BCFA73434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936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59702-A44D-4C9B-AE67-A2B50D4C81F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6607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kern="1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36680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098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1482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01174-A651-496E-A1D4-62BCFA734345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3657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0181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89213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>
              <a:buNone/>
            </a:pPr>
            <a:endParaRPr lang="en-US" sz="1200" b="0" i="0" baseline="0" dirty="0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DF61EA0F-A667-4B49-8422-0062BC55E249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14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119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086179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300144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4051836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55824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46013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368646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1095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56786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630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96095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288862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8497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80581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5648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581550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386145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ru-RU" smtClean="0"/>
              <a:pPr/>
              <a:t>03.02.2016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860EDB8-5305-433F-BE41-D7A86D811DB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176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image" Target="../media/image7.jpeg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jpeg"/><Relationship Id="rId4" Type="http://schemas.openxmlformats.org/officeDocument/2006/relationships/diagramData" Target="../diagrams/data1.xml"/><Relationship Id="rId9" Type="http://schemas.openxmlformats.org/officeDocument/2006/relationships/image" Target="../media/image3.jpeg"/><Relationship Id="rId14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openxmlformats.org/officeDocument/2006/relationships/image" Target="../media/image1.png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2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1046" y="5187858"/>
            <a:ext cx="8129072" cy="139536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заместителя министра,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начальника управления развития и поддержки местного самоуправления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Министерства территориального развития Пермского края</a:t>
            </a:r>
          </a:p>
          <a:p>
            <a:pPr algn="ctr">
              <a:spcBef>
                <a:spcPts val="0"/>
              </a:spcBef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Усачевой Светланы Викторовны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39889"/>
            <a:ext cx="1134186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методике расчета нормативов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расходов на оплату труда депутатов, выборных должностных лиц местного самоуправления, осуществляющих свои полномочия на постоянной основе, муниципальных служащих и нормативов формирования расходов на содержание органов местного самоуправления муниципальных образований Пермского края на очередной финансовый год и на плановый период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36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Пермского края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 2015 г.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960-п в ред. от 19.01.2016 г.)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1490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3" y="0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70499" y="391535"/>
            <a:ext cx="9395444" cy="55171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ctr" defTabSz="457200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ru-RU" sz="2400" b="1" dirty="0" smtClean="0">
                <a:solidFill>
                  <a:schemeClr val="tx1"/>
                </a:solidFill>
              </a:rPr>
              <a:t>Пункты 2 и 5 статьи 136 Бюджетного кодекса РФ</a:t>
            </a:r>
            <a:endParaRPr lang="ru-RU" sz="16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211321053"/>
              </p:ext>
            </p:extLst>
          </p:nvPr>
        </p:nvGraphicFramePr>
        <p:xfrm>
          <a:off x="453114" y="1260579"/>
          <a:ext cx="1071413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7" name="Picture 3" descr="C:\Program Files (x86)\Microsoft Office\MEDIA\CAGCAT10\j0149481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1495" y="3964550"/>
            <a:ext cx="1608701" cy="163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novikova\AppData\Local\Microsoft\Windows\Temporary Internet Files\Content.IE5\2PPAS7KU\%D0%9A%D0%BE%D0%BF%D0%B5%D0%B9%D0%BA%D0%B8-1240582425_66[1]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35" t="14316" r="13574" b="15695"/>
          <a:stretch/>
        </p:blipFill>
        <p:spPr bwMode="auto">
          <a:xfrm>
            <a:off x="6502088" y="5350933"/>
            <a:ext cx="801512" cy="49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anovikova\AppData\Local\Microsoft\Windows\Temporary Internet Files\Content.IE5\ZNT36JAU\GoldEaglePrices[1]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53314" y="3754578"/>
            <a:ext cx="1298929" cy="112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anovikova\AppData\Local\Microsoft\Windows\Temporary Internet Files\Content.IE5\D17M0CD7\Negativ[1]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4880" y="5350932"/>
            <a:ext cx="614567" cy="61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nanovikova\AppData\Local\Microsoft\Windows\Temporary Internet Files\Content.IE5\2PPAS7KU\600px-Ambox_emblem_plus.svg[1]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8683" y="2981290"/>
            <a:ext cx="604631" cy="60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nanovikova\AppData\Local\Microsoft\Windows\Temporary Internet Files\Content.IE5\D17M0CD7\exclamation-point-for-kiddo-t[1]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7499" y="3426586"/>
            <a:ext cx="224883" cy="65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729156" y="6472518"/>
            <a:ext cx="46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</a:t>
            </a:r>
            <a:endParaRPr lang="ru-RU" sz="1400" dirty="0"/>
          </a:p>
        </p:txBody>
      </p:sp>
      <p:sp>
        <p:nvSpPr>
          <p:cNvPr id="5" name="Овальная выноска 4"/>
          <p:cNvSpPr/>
          <p:nvPr/>
        </p:nvSpPr>
        <p:spPr>
          <a:xfrm>
            <a:off x="153732" y="2493893"/>
            <a:ext cx="1847345" cy="789712"/>
          </a:xfrm>
          <a:prstGeom prst="wedgeEllipseCallout">
            <a:avLst>
              <a:gd name="adj1" fmla="val 52301"/>
              <a:gd name="adj2" fmla="val 64178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п.2 ст.136 БК РФ</a:t>
            </a:r>
            <a:endParaRPr lang="ru-RU" b="1" dirty="0"/>
          </a:p>
        </p:txBody>
      </p:sp>
      <p:sp>
        <p:nvSpPr>
          <p:cNvPr id="6" name="Овальная выноска 5"/>
          <p:cNvSpPr/>
          <p:nvPr/>
        </p:nvSpPr>
        <p:spPr>
          <a:xfrm>
            <a:off x="7641212" y="6082749"/>
            <a:ext cx="2909786" cy="697546"/>
          </a:xfrm>
          <a:prstGeom prst="wedgeEllipseCallout">
            <a:avLst>
              <a:gd name="adj1" fmla="val -70418"/>
              <a:gd name="adj2" fmla="val -1502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п.5 ст. 136 БК РФ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25056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носка со стрелкой вправо 9"/>
          <p:cNvSpPr/>
          <p:nvPr/>
        </p:nvSpPr>
        <p:spPr>
          <a:xfrm>
            <a:off x="207863" y="1274500"/>
            <a:ext cx="10406125" cy="5265195"/>
          </a:xfrm>
          <a:prstGeom prst="rightArrowCallout">
            <a:avLst>
              <a:gd name="adj1" fmla="val 100000"/>
              <a:gd name="adj2" fmla="val 50000"/>
              <a:gd name="adj3" fmla="val 22869"/>
              <a:gd name="adj4" fmla="val 16824"/>
            </a:avLst>
          </a:prstGeom>
          <a:solidFill>
            <a:schemeClr val="lt1">
              <a:alpha val="43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приказ </a:t>
            </a:r>
            <a:r>
              <a:rPr lang="ru-RU" sz="1600" b="1" dirty="0" err="1" smtClean="0">
                <a:solidFill>
                  <a:schemeClr val="tx1"/>
                </a:solidFill>
              </a:rPr>
              <a:t>Министерст-ва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финансов </a:t>
            </a:r>
            <a:r>
              <a:rPr lang="ru-RU" sz="1600" b="1" dirty="0" smtClean="0">
                <a:solidFill>
                  <a:schemeClr val="tx1"/>
                </a:solidFill>
              </a:rPr>
              <a:t>ПК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от 19.10.2015 г. № СЭД-39-01-22-233</a:t>
            </a:r>
            <a:endParaRPr lang="ru-RU" sz="16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9583" y="283452"/>
            <a:ext cx="9652864" cy="692117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Перечень муниципальных образований, которым не утверждаются нормативы на 2016 – 2018 гг.</a:t>
            </a:r>
            <a:endParaRPr lang="ru-RU" sz="2800" b="1" dirty="0"/>
          </a:p>
        </p:txBody>
      </p:sp>
      <p:pic>
        <p:nvPicPr>
          <p:cNvPr id="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3" y="32315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14100" y="1422400"/>
            <a:ext cx="52959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г. Пермь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г. Березники</a:t>
            </a:r>
          </a:p>
          <a:p>
            <a:endParaRPr lang="ru-RU" b="1" dirty="0" smtClean="0"/>
          </a:p>
          <a:p>
            <a:pPr marL="342900" indent="-342900">
              <a:buFont typeface="+mj-lt"/>
              <a:buAutoNum type="arabicPeriod"/>
            </a:pPr>
            <a:r>
              <a:rPr lang="ru-RU" b="1" dirty="0" err="1" smtClean="0"/>
              <a:t>Полазненское</a:t>
            </a:r>
            <a:r>
              <a:rPr lang="ru-RU" b="1" dirty="0" smtClean="0"/>
              <a:t> ГП </a:t>
            </a:r>
            <a:r>
              <a:rPr lang="ru-RU" b="1" dirty="0" err="1" smtClean="0"/>
              <a:t>Добрянского</a:t>
            </a:r>
            <a:r>
              <a:rPr lang="ru-RU" b="1" dirty="0" smtClean="0"/>
              <a:t> МР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err="1" smtClean="0"/>
              <a:t>Краснокамское</a:t>
            </a:r>
            <a:r>
              <a:rPr lang="ru-RU" b="1" dirty="0" smtClean="0"/>
              <a:t> ГП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err="1" smtClean="0"/>
              <a:t>Чайковское</a:t>
            </a:r>
            <a:r>
              <a:rPr lang="ru-RU" b="1" dirty="0" smtClean="0"/>
              <a:t> ГП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Чусовское </a:t>
            </a:r>
            <a:r>
              <a:rPr lang="ru-RU" b="1" dirty="0" smtClean="0"/>
              <a:t>ГП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err="1" smtClean="0"/>
              <a:t>Осинское</a:t>
            </a:r>
            <a:r>
              <a:rPr lang="ru-RU" b="1" dirty="0" smtClean="0"/>
              <a:t> ГП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err="1" smtClean="0"/>
              <a:t>Чернушинское</a:t>
            </a:r>
            <a:r>
              <a:rPr lang="ru-RU" b="1" dirty="0" smtClean="0"/>
              <a:t> ГП</a:t>
            </a:r>
          </a:p>
          <a:p>
            <a:endParaRPr lang="ru-RU" b="1" dirty="0"/>
          </a:p>
          <a:p>
            <a:pPr marL="342900" indent="-342900">
              <a:buFont typeface="+mj-lt"/>
              <a:buAutoNum type="arabicPeriod"/>
            </a:pPr>
            <a:r>
              <a:rPr lang="ru-RU" b="1" dirty="0" err="1"/>
              <a:t>Краснослудское</a:t>
            </a:r>
            <a:r>
              <a:rPr lang="ru-RU" b="1" dirty="0"/>
              <a:t> СП </a:t>
            </a:r>
            <a:r>
              <a:rPr lang="ru-RU" b="1" dirty="0" err="1"/>
              <a:t>Добрянского</a:t>
            </a:r>
            <a:r>
              <a:rPr lang="ru-RU" b="1" dirty="0"/>
              <a:t> МР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err="1" smtClean="0"/>
              <a:t>Ольховское</a:t>
            </a:r>
            <a:r>
              <a:rPr lang="ru-RU" b="1" dirty="0" smtClean="0"/>
              <a:t> СП Чайковского МР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err="1" smtClean="0"/>
              <a:t>Печменское</a:t>
            </a:r>
            <a:r>
              <a:rPr lang="ru-RU" b="1" dirty="0" smtClean="0"/>
              <a:t> СП </a:t>
            </a:r>
            <a:r>
              <a:rPr lang="ru-RU" b="1" dirty="0" err="1" smtClean="0"/>
              <a:t>Бардымского</a:t>
            </a:r>
            <a:r>
              <a:rPr lang="ru-RU" b="1" dirty="0" smtClean="0"/>
              <a:t> МР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err="1" smtClean="0"/>
              <a:t>Двуречинское</a:t>
            </a:r>
            <a:r>
              <a:rPr lang="ru-RU" b="1" dirty="0" smtClean="0"/>
              <a:t> СП Пермского МР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err="1" smtClean="0"/>
              <a:t>Усть-Качкинское</a:t>
            </a:r>
            <a:r>
              <a:rPr lang="ru-RU" b="1" dirty="0" smtClean="0"/>
              <a:t> СП </a:t>
            </a:r>
            <a:r>
              <a:rPr lang="ru-RU" b="1" dirty="0"/>
              <a:t>Пермского </a:t>
            </a:r>
            <a:r>
              <a:rPr lang="ru-RU" b="1" dirty="0" smtClean="0"/>
              <a:t>МР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err="1" smtClean="0"/>
              <a:t>Половодовское</a:t>
            </a:r>
            <a:r>
              <a:rPr lang="ru-RU" b="1" dirty="0" smtClean="0"/>
              <a:t> СП Соликамского МР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Романовское СП </a:t>
            </a:r>
            <a:r>
              <a:rPr lang="ru-RU" b="1" dirty="0" err="1"/>
              <a:t>Усольского</a:t>
            </a:r>
            <a:r>
              <a:rPr lang="ru-RU" b="1" dirty="0"/>
              <a:t> МР</a:t>
            </a:r>
            <a:endParaRPr lang="ru-RU" b="1" dirty="0" smtClean="0"/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Троицкое СП </a:t>
            </a:r>
            <a:r>
              <a:rPr lang="ru-RU" b="1" dirty="0" err="1" smtClean="0"/>
              <a:t>Усольского</a:t>
            </a:r>
            <a:r>
              <a:rPr lang="ru-RU" b="1" dirty="0" smtClean="0"/>
              <a:t> МР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019895" y="1455698"/>
            <a:ext cx="2717800" cy="646331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городские </a:t>
            </a:r>
          </a:p>
          <a:p>
            <a:r>
              <a:rPr lang="ru-RU" b="1" dirty="0" smtClean="0"/>
              <a:t>округа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019895" y="2941598"/>
            <a:ext cx="2717800" cy="646331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городские поселения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019895" y="4795798"/>
            <a:ext cx="2717800" cy="646331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сельские </a:t>
            </a:r>
          </a:p>
          <a:p>
            <a:r>
              <a:rPr lang="ru-RU" b="1" dirty="0" smtClean="0"/>
              <a:t>поселения</a:t>
            </a:r>
            <a:endParaRPr lang="ru-RU" b="1" dirty="0"/>
          </a:p>
        </p:txBody>
      </p:sp>
      <p:pic>
        <p:nvPicPr>
          <p:cNvPr id="4098" name="Picture 2" descr="C:\Users\nanovikova\AppData\Local\Microsoft\Windows\Temporary Internet Files\Content.IE5\I5JYN3Q2\16NumberSixteenInCircle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14799" y="2941598"/>
            <a:ext cx="1524003" cy="152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729156" y="6472518"/>
            <a:ext cx="46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3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92783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Заголовок 36"/>
          <p:cNvSpPr>
            <a:spLocks noGrp="1"/>
          </p:cNvSpPr>
          <p:nvPr>
            <p:ph type="title"/>
          </p:nvPr>
        </p:nvSpPr>
        <p:spPr>
          <a:xfrm>
            <a:off x="2381957" y="185209"/>
            <a:ext cx="8026400" cy="815231"/>
          </a:xfr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МЕТОДИКИ РАСЧЕТА НОРМАТИВОВ </a:t>
            </a:r>
            <a:r>
              <a:rPr lang="ru-RU" sz="1800" b="1" dirty="0" smtClean="0">
                <a:solidFill>
                  <a:schemeClr val="tx1"/>
                </a:solidFill>
              </a:rPr>
              <a:t/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постановление Правительства </a:t>
            </a:r>
            <a:r>
              <a:rPr lang="ru-RU" sz="1800" dirty="0" err="1" smtClean="0">
                <a:solidFill>
                  <a:schemeClr val="tx1"/>
                </a:solidFill>
              </a:rPr>
              <a:t>Пк</a:t>
            </a:r>
            <a:r>
              <a:rPr lang="ru-RU" sz="1800" dirty="0" smtClean="0">
                <a:solidFill>
                  <a:schemeClr val="tx1"/>
                </a:solidFill>
              </a:rPr>
              <a:t> от </a:t>
            </a:r>
            <a:r>
              <a:rPr lang="ru-RU" sz="1800" dirty="0">
                <a:solidFill>
                  <a:schemeClr val="tx1"/>
                </a:solidFill>
              </a:rPr>
              <a:t>08.06.2010 г. № </a:t>
            </a:r>
            <a:r>
              <a:rPr lang="ru-RU" sz="1800" dirty="0" smtClean="0">
                <a:solidFill>
                  <a:schemeClr val="tx1"/>
                </a:solidFill>
              </a:rPr>
              <a:t>301-п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10633" y="4308254"/>
            <a:ext cx="11295945" cy="2334302"/>
          </a:xfr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indent="0" algn="ctr">
              <a:spcBef>
                <a:spcPts val="300"/>
              </a:spcBef>
              <a:buNone/>
            </a:pPr>
            <a:r>
              <a:rPr lang="ru-RU" sz="1600" b="1" u="sng" dirty="0" smtClean="0">
                <a:solidFill>
                  <a:schemeClr val="tx1"/>
                </a:solidFill>
              </a:rPr>
              <a:t>ОТРИЦАТЕЛЬНЫЕ МОМЕНТЫ</a:t>
            </a:r>
          </a:p>
          <a:p>
            <a:pPr marL="0" indent="0" algn="ctr">
              <a:spcBef>
                <a:spcPts val="300"/>
              </a:spcBef>
              <a:buNone/>
            </a:pPr>
            <a:endParaRPr lang="ru-RU" sz="1500" b="1" dirty="0" smtClean="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</a:pPr>
            <a:r>
              <a:rPr lang="ru-RU" sz="1500" b="1" dirty="0" smtClean="0">
                <a:solidFill>
                  <a:schemeClr val="tx1"/>
                </a:solidFill>
              </a:rPr>
              <a:t>МЕТОДИКА РАЗРАБОТАНА В 2010 ГОДУ</a:t>
            </a:r>
          </a:p>
          <a:p>
            <a:pPr>
              <a:spcBef>
                <a:spcPts val="300"/>
              </a:spcBef>
            </a:pPr>
            <a:r>
              <a:rPr lang="ru-RU" sz="1500" b="1" dirty="0" smtClean="0">
                <a:solidFill>
                  <a:schemeClr val="tx1"/>
                </a:solidFill>
              </a:rPr>
              <a:t>РАСЧЕТ НА ОСНОВЕ ФАКТИЧЕСКИХ РАСХОДОВ 2008-2009 ГГ. С ИСКАЖЕНИЯМИ КРИЗИСНОГО ПЕРИОДА</a:t>
            </a:r>
          </a:p>
          <a:p>
            <a:pPr>
              <a:spcBef>
                <a:spcPts val="300"/>
              </a:spcBef>
            </a:pPr>
            <a:r>
              <a:rPr lang="ru-RU" sz="1500" b="1" dirty="0" smtClean="0">
                <a:solidFill>
                  <a:schemeClr val="tx1"/>
                </a:solidFill>
              </a:rPr>
              <a:t>НЕПРОЗРАЧНОСТЬ РАСЧЕТА  НОРМАТИВОВ  В ЦЕЛОМ И НЕКОТОРЫХ КОЭФФИЦИЕНТОВ</a:t>
            </a:r>
          </a:p>
          <a:p>
            <a:pPr>
              <a:spcBef>
                <a:spcPts val="300"/>
              </a:spcBef>
            </a:pPr>
            <a:r>
              <a:rPr lang="ru-RU" sz="1500" b="1" dirty="0" smtClean="0">
                <a:solidFill>
                  <a:schemeClr val="tx1"/>
                </a:solidFill>
              </a:rPr>
              <a:t>ОТСУТСТВИЕ СТИМУЛИРУЮЩЕЙ СОСТАВЛЯЮЩЕЙ (НЕ УЧИТЫВАЕТ ДИНАМИКУ ИЗМЕНЕНИЯ ДОХОДОВ МО)</a:t>
            </a:r>
          </a:p>
          <a:p>
            <a:pPr>
              <a:spcBef>
                <a:spcPts val="300"/>
              </a:spcBef>
            </a:pPr>
            <a:r>
              <a:rPr lang="ru-RU" sz="1500" b="1" dirty="0" smtClean="0">
                <a:solidFill>
                  <a:schemeClr val="tx1"/>
                </a:solidFill>
              </a:rPr>
              <a:t>С 2014 ГОДА НОРМАТИВЫ НЕ ПЕРЕСЧИТЫВАЛИСЬ</a:t>
            </a:r>
          </a:p>
          <a:p>
            <a:pPr>
              <a:spcBef>
                <a:spcPts val="300"/>
              </a:spcBef>
            </a:pPr>
            <a:r>
              <a:rPr lang="ru-RU" sz="1500" b="1" dirty="0" smtClean="0">
                <a:solidFill>
                  <a:schemeClr val="tx1"/>
                </a:solidFill>
              </a:rPr>
              <a:t>ИТОГИ ПО ОДНОТИПНЫМ МО ИМЕЛИ ЗНАЧИТЕЛЬНЫЕ ОТЛИЧИЯ</a:t>
            </a:r>
          </a:p>
          <a:p>
            <a:pPr>
              <a:spcBef>
                <a:spcPts val="300"/>
              </a:spcBef>
            </a:pP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29702" name="AutoShape 6" descr="data:image/jpeg;base64,/9j/4AAQSkZJRgABAQAAAQABAAD/2wCEAAkGBxMHEhMSEBQQFhAQEBQYFBUXFRYUFRYYFBUWFhUWExQYHSggHB4lGxcVITEiJSk3MS4uFx8zODMsNzQtLi0BCgoKBQUFDgUFDisZExkrKysrKysrKysrKysrKysrKysrKysrKysrKysrKysrKysrKysrKysrKysrKysrKysrK//AABEIAOEA4QMBIgACEQEDEQH/xAAcAAEAAgIDAQAAAAAAAAAAAAAABQYECAIDBwH/xABIEAACAQECBwgNDAICAwAAAAAAAQIDBBEFBhIhMUFRBxM0VGFxkZIWIjJScnOBlLGywdLTFBUXMzVCU3SDobPRI/AkQ2KCwv/EABQBAQAAAAAAAAAAAAAAAAAAAAD/xAAUEQEAAAAAAAAAAAAAAAAAAAAA/9oADAMBAAIRAxEAPwD3EAAAAAAAAAAAAAAAAAAAAAAAAAAAAAAAAAAAAAAAAAAAAAAAAAAAAABVMdMe7Piqshp1bTKN8aMXdctUqs8+QnzNvUnc7vKsKbqWEbc/8c6dCN+aNOnGTu2SlUUulXAbAA1t7PcJcbq9Wn7g7PcJcbq9Wn7gGyQNbez3CXG6vVp+4Oz3CXG6vVp+4BskDW3s9wlxur1afuDs9wlxur1afuAbJA1t7PcJcbq9Wn7g7PcJcbq9Wn7gGyQNbez3CXG6vVp+4Oz3CXG6vVp+4BskDW3s9wlxur1afuDs9wlxur1afuAbJA1t7PcJcbq9Wn7g7PcJcbq9Wn7gGwWGsN2fAUN8tVWFODdyytMnpuhFZ5O7PckZVjtULdCFWlJSp1IqUJLOpJq9NGrmFsLV8MzVS01Z1ZqOSnK7MtkUrkvIj0zcbtWELVNRy28G0YSjdKMbsr7saUrsptN3vO0letNwHroAAAAAAAAAAAAAeeboe6NHAeVZrJkzteic8zhQ5++nsjoWl6k4jdE3TMnKsuDpZ86q2iL0bY0Ht2z1as+deSaedvytsDnaK8rTKU6kpSnOTcpSd8pN6W2zhJZOnST+CsD5F06qz6o7OWXLyEXhj66p4XsQEzRwNSnGLale4p909aOfzJR2S6zM2z9xHwI+hHYBHfMlHZLrMfMlHZLrMkQBHfMlHZLrMfMlHZLrMkQBHfMlHZLrMfMlHZLrMkQBHfMlHZLrMfMlHZLrMkQBHfMlHZLrMfMlHZLrMkSJwrhfeL4U889ctUebawMTClChY+1im6j1ZTuXLL+iIDeVnel6Wd8LP2rk9juXk1gdBsduZ/Zdk8U/Xka4mx25n9mWTxT9eQFnAAAAAAAAAMXCeEaWCqUq1ecYUqavlJ/sktLbeZJZ23cgO+tWjZ4ynOUYwgm5Sk0oxSV7bbzJJHiO6JujSw1lWaxuULLnU6meM63ItcafJplruV6cVj9j1VxplvcMqnY4yvjTvulUa0TrXadqjoWnO7mqpZ6ErTJRgr2/9vfIBwpwdRpRTbehIsuCsFKy9tO51P2jzcvKduDcHRsK2zemXsWxGaAKlhf66p4XsRbSpYX+uqeF7EBabP3EfAj6Edh12fuI+BH0I7AAAAAAAAAAPk5qmm20ktLegreFcKu1XxheqevbLn5OQDvwrhjKvhSebXNa+SP9kKkfYxysy0mdZ7PvWd916OYDjZ7Nk55admw7q3cy8F+g5nCt3MvBfoAjDY7cz+zLJ4p+vI1xNjtzP7Msnin68gLOAAAAAAFdxzxwoYp08qp29aae9UYvtpva392C1yfkvdyYZuMeMFDFui61pldHRGKzzqS1Qpx1v9ks7aV7NfsccbK+NdXLq9rSg3vVFO+MNWU++nd97ld1yMLGHDtfGKs61olfLRGKzQpx72nHUv3eu86cHYPlbnsgtMvYtrA6rFY5WyWTHyvUuf8AotNiscbFG6Ol6XrfP/R2WehGzRUYK5L9+VnYAAAAqWF/rqnhexFtKlhf66p4XsQFps/cR8CPoR2HXZ+4j4EfQjsAAAAAABwr1o2eLlN3Jf7cjrtlrjY45UnzLW+Yq1utsrbK+WhaI6l/u0DtwlhGVtd2iC0R9suUxKcHUdyPtGk6rzeVkhTpqkrkBxo0VS59bO0AAcK3cy8F+g5nCt3MvBfoAjDY7cz+zLJ4p+vI1xNjtzP7Msnin68gLOAAAB5vui7o6wPlWaxOMrVonUzShR2pLRKpyaFrv7lhK4/4+08V473Tyalsku1hf2tNPROtdq2R0vkWdeDYSwhVwpVlWrzlOrUd8pP9kloSWpLMjorVZV5SnOUpTm25Sk3KUm9Lk3nbM/Bdmpy7atOCS0Qcle/C5OQD7gvBbtfbSvVP95c3JyllpwVNJRSSWhIx1b6S/wCyn1kffl9L8Sn1kBkAx/l9L8Sn1kPl9L8Sn1kBkAx/l9L8Sn1kPl9L8Sn1kBkFSwv9dU8L2Isvy+l+JT6yKxhSaqVZuLTTeZrRoQFrs/cR8CPoR2GHQt1JRinUheor7y2HZ8vpfiU+sgMgGP8AL6X4lPrIfL6X4lPrIDIMPCOEI2FZ883oj7XsR0YQwxGgrqbUpvZnS5X/AEVypUdVuUm23pbA5Wm0StMnKbvb6FyJbD7QoOrzbf6Odns++Z3o9JmpXAfIRUFctByAAAAAcK3cy8F+g5nCt3MvBfoAjDY7cz+zLJ4p+vI1xNjtzP7Msnin68gLOAAPPN1zD1swZThSskKsYVozdW0QjJuCjd2kZJdo2m3lPPcs2fOvDDaPGfgdq/KV/wCORq4gPoLVi1gKjhCjl1FJyy5LNJrMrrsyJXsUs3ez67AoAL/2KWbvZ9djsUs3ez67AoAL/wBilm72fXY7FLN3s+uwKAC/9ilm72fXY7FLN3s+uwKAC/8AYpZu9n12OxSzd7PrsCgAv/YpZu9n12OxSzd7PrsCgAv/AGKWbvZ9dkPjRgSjg2lGdJSUnVUc8m8zjJ6+ZAVgy6Fl1y6P7MMloaFzID6AAAAAAAAcK3cy8F+g5nCt3MvBfoAjDY7cz+zLJ4p+vI1xNjtzP7Msnin68gLOAAIzGfgdq/KV/wCORq4jaPGfgdq/KV/45GriAvuJXBv1Z+wniBxK4N+rP2E8AAAAruGsaY2NuFFKdRZm33EXszd0+bpM7GW2Ow2eco5pSujF7MrM30XnnAErXxitNZ/WtLZFKKXQr/3OFPDtpp6K0/LdL9pJkcALRg/HCUXdXgpLvoZpLni8z/YtlktULbFTpyUovWvQ1qfIzysz8DYUlgqopK9weace+X9rUwPSwcaVRVoqUXfGSTT2pq9M5ACvY88Hj4+PqTLCV7Hng8fHx9SYFFJaGhcyIkloaFzID6AAAAAAAAcK3cy8F+g5nXXd0XzP0ARpsduZ/Zlk8U/Xka4Gym55QdnwbY4yVzdCMruSd81f5JICxAACMxn4Havylf8AjkauI2jxn4Havylf+ORq4gL7iVwb9WfsJ4gcSuDfqz9hPAAABh4YsCwlSlTvubucXskner+TV5Sh1MAWmEsnepN36Vc4v/2vu6T0gAVjBGKUaayrR20u8TeSudrO3+3OZ1txYs9pi1GO9yuzSjfm546GSsq8Iu5ygnsckn0HTbMI0rFFyqTilsvTb5IrSwPM7RRdmnKEu6hJp86d2Y6zvt1pdsqTqNXZc27tiehdFx0AX7E2vv1mSf8A1zlH0SXrE4QWJdHerNf+JUlLouh/8k6AK9jzwePj4+pMsJXseeDx8fH1JgUUloaFzIiSWhoXMgPoAAAAAAdVasqXPqQHKrUVJXsj6tV1Xn8iPlSbqO9l2xA3PqmMrjWr5VOxJ6dE6133aeyO2fkWfPEMLc/xNnjTWTnFqx05LfZ6FK7PvUHrb13dynfpuT2JjFRVyzJaEdNislOwU40qMIwp01dGMVckuRHeAAAEZjPwO1flK/8AHI1cRtHjPwO1flK/8cjVxAX3Erg36s/YTxA4lcG/Vn7CeAAAAR2MNsdhs9ScXdJpRi9acndeuZXvyEiVTH2s0qMNTc5Pnikl6zAp7z+UJXH0zLDgqthBN0oOSi7m8qKz3X3ds0BhndYrLK2zjTgu2m7uba3yJZyYsuKVoqvt8iC13vKfkUcz6S14HwNTwSnkXucu6m9L5FsXJ6QMyy0FZYRhHuYRSXkV2c7QABXseeDx8fH1JlhK9jzwePj4+pMCiktDQuZESS0NC5kB9AAAAxbRacnNHTt2Ac7RaN6zLT6OcwJz0tvnbPqTm0km5SaSSTcm27kklnbbzXLSey7ne5qrDkWq3xUq6ulTou5xpPSpVNUprUtEdOd3NBD7nu5o7fk2nCEWqOZ06DzSqa1KstKh/wCOl682aXssIqCSSSSVySzJJaEkcgAAAAAARmM/A7V+Ur/xyNXEbR4z8DtX5Sv/AByNXEBfcSuDfqz9hPEDiVwb9WfsJ4AAABHYdwTHC0FFvJnF3wldfdtTWx+xHfhO2xwdSlUlnUVmW1vMl0lDtWMNotEr98lFaow7VL2vygZSxStDld/iu77KzdF1/wCxcME4Pjgymqcc+uUtGVJ6Xd0LmSIPFfGCdrlvNZ3yabhO5Ju7O4yu5L3fyFoAAAAAABXseeDx8fH1JlhK9jzwePj4+pMCiktDQuZESS0NC5kB9B8byc70GDaLRvmZdz6QOVotN+aOjb/RwsdkqW+caVGEp1ajuhCKvbfoW1t5kk27kZOA8DV8PVVRs0MupLO9UYLXOpL7sVt8iTdyPf8AEnEyjipT7W6domv8lZq5vXkwX3YX6tdyvvAjdz7c/p4tpVq+TUtrWnTCles8aV+vU5adSuV995AAAAAAAAAAjMZ+B2r8pX/jkauI2jxn4Havylf+ORq4gL7iVwb9WfsJ4gsSl/xv1Z+wnrgPgPtwuAhMb7PK0WaWTe8iUZtcivT6E7/IefnrdxDWnFez15ZWTKN+lRdy6NXkAqeKtnlXtNNrRTvlJ7Ek0ultI9EMew2Cng+OTSiorXpbb2tvOzJuA+A+3C4D4D7cLgPhXseeDx8fH1JliuK7jyv+PHx8fUmBRSUc1TSb2IjDlUqOpp1Acq9Z1ebYS+KeK1fGqrvdBXQjdvlWS7Smnt76WyK08ivakMRcR6uNcspt07JGV06t2eTWmFFPM5ar9C5XmfvuB8FUcC0o0LPBQpQWZLS3rlJvPKT1t52BiYr4t0MWKKpWeOm5znK5zqS76b9izLUiYAAAAAAAAAAAACNxmWVY7UlpdlrfxyNW0bayWVmedPSjyvCu41CtUlKzWneqUneqcqW+ZN+qM1OPa7E1fysDyBTcdDa8p93yW2XSz1L6FanHYebv4o+hWpx2Hm7+KB5bvktsuljfJbZdLPUvoVqcdh5u/ij6FanHYebv4oHlu+S2y6WN8ltl0s9S+hWpx2Hm7+KPoVqcdh5u/igeW75LbLpY3yW2XSz1L6FanHYebv4o+hWpx2Hm7+KB5bvktsuljfJbZdLPUvoVqcdh5u/ij6FanHYebv4oHlu+S2y6WN8ltl0s9S+hWpx2Hm7+KPoVqcdh5u/igeW75LbLpZ8c3LS2/Kep/QrU47Dzd/FMXCu49aLJSnOjXhXqRScaSpb2551elN1Gk7r3n03XZtIHmpftzzc8ljBk2i1KULHpjHPGdfwXpjB99perviVxM3KJ1XGthLtYqSas6cZOaX40k2kn3q0rS1oPYUrgOuy2aFjhGnSjGFOEVGMYpRjFLMlFLQjtAAAAAAAAAAAAAAAAAAAAAAAAAAAAAAAAAAAAAAAAAAAAAAAAAAAAAAAAAAAAAAAAAAAAAAAAAAAAAAAAAAAAAAAAAAAAAAAP/9k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data:image/jpeg;base64,/9j/4AAQSkZJRgABAQAAAQABAAD/2wCEAAkGBxMHEhMSEBQQFhAQEBQYFBUXFRYUFRYYFBUWFhUWExQYHSggHB4lGxcVITEiJSk3MS4uFx8zODMsNzQtLi0BCgoKBQUFDgUFDisZExkrKysrKysrKysrKysrKysrKysrKysrKysrKysrKysrKysrKysrKysrKysrKysrKysrK//AABEIAOEA4QMBIgACEQEDEQH/xAAcAAEAAgIDAQAAAAAAAAAAAAAABQYECAIDBwH/xABIEAACAQECBwgNDAICAwAAAAAAAQIDBBEFBhIhMUFRBxM0VGFxkZIWIjJScnOBlLGywdLTFBUXMzVCU3SDobPRI/AkQ2KCwv/EABQBAQAAAAAAAAAAAAAAAAAAAAD/xAAUEQEAAAAAAAAAAAAAAAAAAAAA/9oADAMBAAIRAxEAPwD3EAAAAAAAAAAAAAAAAAAAAAAAAAAAAAAAAAAAAAAAAAAAAAAAAAAAAABVMdMe7Piqshp1bTKN8aMXdctUqs8+QnzNvUnc7vKsKbqWEbc/8c6dCN+aNOnGTu2SlUUulXAbAA1t7PcJcbq9Wn7g7PcJcbq9Wn7gGyQNbez3CXG6vVp+4Oz3CXG6vVp+4BskDW3s9wlxur1afuDs9wlxur1afuAbJA1t7PcJcbq9Wn7g7PcJcbq9Wn7gGyQNbez3CXG6vVp+4Oz3CXG6vVp+4BskDW3s9wlxur1afuDs9wlxur1afuAbJA1t7PcJcbq9Wn7g7PcJcbq9Wn7gGwWGsN2fAUN8tVWFODdyytMnpuhFZ5O7PckZVjtULdCFWlJSp1IqUJLOpJq9NGrmFsLV8MzVS01Z1ZqOSnK7MtkUrkvIj0zcbtWELVNRy28G0YSjdKMbsr7saUrsptN3vO0letNwHroAAAAAAAAAAAAAeeboe6NHAeVZrJkzteic8zhQ5++nsjoWl6k4jdE3TMnKsuDpZ86q2iL0bY0Ht2z1as+deSaedvytsDnaK8rTKU6kpSnOTcpSd8pN6W2zhJZOnST+CsD5F06qz6o7OWXLyEXhj66p4XsQEzRwNSnGLale4p909aOfzJR2S6zM2z9xHwI+hHYBHfMlHZLrMfMlHZLrMkQBHfMlHZLrMfMlHZLrMkQBHfMlHZLrMfMlHZLrMkQBHfMlHZLrMfMlHZLrMkQBHfMlHZLrMfMlHZLrMkSJwrhfeL4U889ctUebawMTClChY+1im6j1ZTuXLL+iIDeVnel6Wd8LP2rk9juXk1gdBsduZ/Zdk8U/Xka4mx25n9mWTxT9eQFnAAAAAAAAAMXCeEaWCqUq1ecYUqavlJ/sktLbeZJZ23cgO+tWjZ4ynOUYwgm5Sk0oxSV7bbzJJHiO6JujSw1lWaxuULLnU6meM63ItcafJplruV6cVj9j1VxplvcMqnY4yvjTvulUa0TrXadqjoWnO7mqpZ6ErTJRgr2/9vfIBwpwdRpRTbehIsuCsFKy9tO51P2jzcvKduDcHRsK2zemXsWxGaAKlhf66p4XsRbSpYX+uqeF7EBabP3EfAj6Edh12fuI+BH0I7AAAAAAAAAAPk5qmm20ktLegreFcKu1XxheqevbLn5OQDvwrhjKvhSebXNa+SP9kKkfYxysy0mdZ7PvWd916OYDjZ7Nk55admw7q3cy8F+g5nCt3MvBfoAjDY7cz+zLJ4p+vI1xNjtzP7Msnin68gLOAAAAAAFdxzxwoYp08qp29aae9UYvtpva392C1yfkvdyYZuMeMFDFui61pldHRGKzzqS1Qpx1v9ks7aV7NfsccbK+NdXLq9rSg3vVFO+MNWU++nd97ld1yMLGHDtfGKs61olfLRGKzQpx72nHUv3eu86cHYPlbnsgtMvYtrA6rFY5WyWTHyvUuf8AotNiscbFG6Ol6XrfP/R2WehGzRUYK5L9+VnYAAAAqWF/rqnhexFtKlhf66p4XsQFps/cR8CPoR2HXZ+4j4EfQjsAAAAAABwr1o2eLlN3Jf7cjrtlrjY45UnzLW+Yq1utsrbK+WhaI6l/u0DtwlhGVtd2iC0R9suUxKcHUdyPtGk6rzeVkhTpqkrkBxo0VS59bO0AAcK3cy8F+g5nCt3MvBfoAjDY7cz+zLJ4p+vI1xNjtzP7Msnin68gLOAAAB5vui7o6wPlWaxOMrVonUzShR2pLRKpyaFrv7lhK4/4+08V473Tyalsku1hf2tNPROtdq2R0vkWdeDYSwhVwpVlWrzlOrUd8pP9kloSWpLMjorVZV5SnOUpTm25Sk3KUm9Lk3nbM/Bdmpy7atOCS0Qcle/C5OQD7gvBbtfbSvVP95c3JyllpwVNJRSSWhIx1b6S/wCyn1kffl9L8Sn1kBkAx/l9L8Sn1kPl9L8Sn1kBkAx/l9L8Sn1kPl9L8Sn1kBkFSwv9dU8L2Isvy+l+JT6yKxhSaqVZuLTTeZrRoQFrs/cR8CPoR2GHQt1JRinUheor7y2HZ8vpfiU+sgMgGP8AL6X4lPrIfL6X4lPrIDIMPCOEI2FZ883oj7XsR0YQwxGgrqbUpvZnS5X/AEVypUdVuUm23pbA5Wm0StMnKbvb6FyJbD7QoOrzbf6Odns++Z3o9JmpXAfIRUFctByAAAAAcK3cy8F+g5nCt3MvBfoAjDY7cz+zLJ4p+vI1xNjtzP7Msnin68gLOAAPPN1zD1swZThSskKsYVozdW0QjJuCjd2kZJdo2m3lPPcs2fOvDDaPGfgdq/KV/wCORq4gPoLVi1gKjhCjl1FJyy5LNJrMrrsyJXsUs3ez67AoAL/2KWbvZ9djsUs3ez67AoAL/wBilm72fXY7FLN3s+uwKAC/9ilm72fXY7FLN3s+uwKAC/8AYpZu9n12OxSzd7PrsCgAv/YpZu9n12OxSzd7PrsCgAv/AGKWbvZ9dkPjRgSjg2lGdJSUnVUc8m8zjJ6+ZAVgy6Fl1y6P7MMloaFzID6AAAAAAAAcK3cy8F+g5nCt3MvBfoAjDY7cz+zLJ4p+vI1xNjtzP7Msnin68gLOAAIzGfgdq/KV/wCORq4jaPGfgdq/KV/45GriAvuJXBv1Z+wniBxK4N+rP2E8AAAAruGsaY2NuFFKdRZm33EXszd0+bpM7GW2Ow2eco5pSujF7MrM30XnnAErXxitNZ/WtLZFKKXQr/3OFPDtpp6K0/LdL9pJkcALRg/HCUXdXgpLvoZpLni8z/YtlktULbFTpyUovWvQ1qfIzysz8DYUlgqopK9weace+X9rUwPSwcaVRVoqUXfGSTT2pq9M5ACvY88Hj4+PqTLCV7Hng8fHx9SYFFJaGhcyIkloaFzID6AAAAAAAAcK3cy8F+g5nXXd0XzP0ARpsduZ/Zlk8U/Xka4Gym55QdnwbY4yVzdCMruSd81f5JICxAACMxn4Havylf8AjkauI2jxn4Havylf+ORq4gL7iVwb9WfsJ4gcSuDfqz9hPAAABh4YsCwlSlTvubucXskner+TV5Sh1MAWmEsnepN36Vc4v/2vu6T0gAVjBGKUaayrR20u8TeSudrO3+3OZ1txYs9pi1GO9yuzSjfm546GSsq8Iu5ygnsckn0HTbMI0rFFyqTilsvTb5IrSwPM7RRdmnKEu6hJp86d2Y6zvt1pdsqTqNXZc27tiehdFx0AX7E2vv1mSf8A1zlH0SXrE4QWJdHerNf+JUlLouh/8k6AK9jzwePj4+pMsJXseeDx8fH1JgUUloaFzIiSWhoXMgPoAAAAAAdVasqXPqQHKrUVJXsj6tV1Xn8iPlSbqO9l2xA3PqmMrjWr5VOxJ6dE6133aeyO2fkWfPEMLc/xNnjTWTnFqx05LfZ6FK7PvUHrb13dynfpuT2JjFRVyzJaEdNislOwU40qMIwp01dGMVckuRHeAAAEZjPwO1flK/8AHI1cRtHjPwO1flK/8cjVxAX3Erg36s/YTxA4lcG/Vn7CeAAAAR2MNsdhs9ScXdJpRi9acndeuZXvyEiVTH2s0qMNTc5Pnikl6zAp7z+UJXH0zLDgqthBN0oOSi7m8qKz3X3ds0BhndYrLK2zjTgu2m7uba3yJZyYsuKVoqvt8iC13vKfkUcz6S14HwNTwSnkXucu6m9L5FsXJ6QMyy0FZYRhHuYRSXkV2c7QABXseeDx8fH1JlhK9jzwePj4+pMCiktDQuZESS0NC5kB9AAAAxbRacnNHTt2Ac7RaN6zLT6OcwJz0tvnbPqTm0km5SaSSTcm27kklnbbzXLSey7ne5qrDkWq3xUq6ulTou5xpPSpVNUprUtEdOd3NBD7nu5o7fk2nCEWqOZ06DzSqa1KstKh/wCOl682aXssIqCSSSSVySzJJaEkcgAAAAAARmM/A7V+Ur/xyNXEbR4z8DtX5Sv/AByNXEBfcSuDfqz9hPEDiVwb9WfsJ4AAABHYdwTHC0FFvJnF3wldfdtTWx+xHfhO2xwdSlUlnUVmW1vMl0lDtWMNotEr98lFaow7VL2vygZSxStDld/iu77KzdF1/wCxcME4Pjgymqcc+uUtGVJ6Xd0LmSIPFfGCdrlvNZ3yabhO5Ju7O4yu5L3fyFoAAAAAABXseeDx8fH1JlhK9jzwePj4+pMCiktDQuZESS0NC5kB9B8byc70GDaLRvmZdz6QOVotN+aOjb/RwsdkqW+caVGEp1ajuhCKvbfoW1t5kk27kZOA8DV8PVVRs0MupLO9UYLXOpL7sVt8iTdyPf8AEnEyjipT7W6domv8lZq5vXkwX3YX6tdyvvAjdz7c/p4tpVq+TUtrWnTCles8aV+vU5adSuV995AAAAAAAAAAjMZ+B2r8pX/jkauI2jxn4Havylf+ORq4gL7iVwb9WfsJ4gsSl/xv1Z+wnrgPgPtwuAhMb7PK0WaWTe8iUZtcivT6E7/IefnrdxDWnFez15ZWTKN+lRdy6NXkAqeKtnlXtNNrRTvlJ7Ek0ultI9EMew2Cng+OTSiorXpbb2tvOzJuA+A+3C4D4D7cLgPhXseeDx8fH1JliuK7jyv+PHx8fUmBRSUc1TSb2IjDlUqOpp1Acq9Z1ebYS+KeK1fGqrvdBXQjdvlWS7Smnt76WyK08ivakMRcR6uNcspt07JGV06t2eTWmFFPM5ar9C5XmfvuB8FUcC0o0LPBQpQWZLS3rlJvPKT1t52BiYr4t0MWKKpWeOm5znK5zqS76b9izLUiYAAAAAAAAAAAACNxmWVY7UlpdlrfxyNW0bayWVmedPSjyvCu41CtUlKzWneqUneqcqW+ZN+qM1OPa7E1fysDyBTcdDa8p93yW2XSz1L6FanHYebv4o+hWpx2Hm7+KB5bvktsuljfJbZdLPUvoVqcdh5u/ij6FanHYebv4oHlu+S2y6WN8ltl0s9S+hWpx2Hm7+KPoVqcdh5u/igeW75LbLpY3yW2XSz1L6FanHYebv4o+hWpx2Hm7+KB5bvktsuljfJbZdLPUvoVqcdh5u/ij6FanHYebv4oHlu+S2y6WN8ltl0s9S+hWpx2Hm7+KPoVqcdh5u/igeW75LbLpZ8c3LS2/Kep/QrU47Dzd/FMXCu49aLJSnOjXhXqRScaSpb2551elN1Gk7r3n03XZtIHmpftzzc8ljBk2i1KULHpjHPGdfwXpjB99perviVxM3KJ1XGthLtYqSas6cZOaX40k2kn3q0rS1oPYUrgOuy2aFjhGnSjGFOEVGMYpRjFLMlFLQjtAAAAAAAAAAAAAAAAAAAAAAAAAAAAAAAAAAAAAAAAAAAAAAAAAAAAAAAAAAAAAAAAAAAAAAAAAAAAAAAAAAAAAAAAAAAAAAAP/9k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data:image/jpeg;base64,/9j/4AAQSkZJRgABAQAAAQABAAD/2wCEAAkGBxMHEhMSEBQQFhAQEBQYFBUXFRYUFRYYFBUWFhUWExQYHSggHB4lGxcVITEiJSk3MS4uFx8zODMsNzQtLi0BCgoKBQUFDgUFDisZExkrKysrKysrKysrKysrKysrKysrKysrKysrKysrKysrKysrKysrKysrKysrKysrKysrK//AABEIAOEA4QMBIgACEQEDEQH/xAAcAAEAAgIDAQAAAAAAAAAAAAAABQYECAIDBwH/xABIEAACAQECBwgNDAICAwAAAAAAAQIDBBEFBhIhMUFRBxM0VGFxkZIWIjJScnOBlLGywdLTFBUXMzVCU3SDobPRI/AkQ2KCwv/EABQBAQAAAAAAAAAAAAAAAAAAAAD/xAAUEQEAAAAAAAAAAAAAAAAAAAAA/9oADAMBAAIRAxEAPwD3EAAAAAAAAAAAAAAAAAAAAAAAAAAAAAAAAAAAAAAAAAAAAAAAAAAAAABVMdMe7Piqshp1bTKN8aMXdctUqs8+QnzNvUnc7vKsKbqWEbc/8c6dCN+aNOnGTu2SlUUulXAbAA1t7PcJcbq9Wn7g7PcJcbq9Wn7gGyQNbez3CXG6vVp+4Oz3CXG6vVp+4BskDW3s9wlxur1afuDs9wlxur1afuAbJA1t7PcJcbq9Wn7g7PcJcbq9Wn7gGyQNbez3CXG6vVp+4Oz3CXG6vVp+4BskDW3s9wlxur1afuDs9wlxur1afuAbJA1t7PcJcbq9Wn7g7PcJcbq9Wn7gGwWGsN2fAUN8tVWFODdyytMnpuhFZ5O7PckZVjtULdCFWlJSp1IqUJLOpJq9NGrmFsLV8MzVS01Z1ZqOSnK7MtkUrkvIj0zcbtWELVNRy28G0YSjdKMbsr7saUrsptN3vO0letNwHroAAAAAAAAAAAAAeeboe6NHAeVZrJkzteic8zhQ5++nsjoWl6k4jdE3TMnKsuDpZ86q2iL0bY0Ht2z1as+deSaedvytsDnaK8rTKU6kpSnOTcpSd8pN6W2zhJZOnST+CsD5F06qz6o7OWXLyEXhj66p4XsQEzRwNSnGLale4p909aOfzJR2S6zM2z9xHwI+hHYBHfMlHZLrMfMlHZLrMkQBHfMlHZLrMfMlHZLrMkQBHfMlHZLrMfMlHZLrMkQBHfMlHZLrMfMlHZLrMkQBHfMlHZLrMfMlHZLrMkSJwrhfeL4U889ctUebawMTClChY+1im6j1ZTuXLL+iIDeVnel6Wd8LP2rk9juXk1gdBsduZ/Zdk8U/Xka4mx25n9mWTxT9eQFnAAAAAAAAAMXCeEaWCqUq1ecYUqavlJ/sktLbeZJZ23cgO+tWjZ4ynOUYwgm5Sk0oxSV7bbzJJHiO6JujSw1lWaxuULLnU6meM63ItcafJplruV6cVj9j1VxplvcMqnY4yvjTvulUa0TrXadqjoWnO7mqpZ6ErTJRgr2/9vfIBwpwdRpRTbehIsuCsFKy9tO51P2jzcvKduDcHRsK2zemXsWxGaAKlhf66p4XsRbSpYX+uqeF7EBabP3EfAj6Edh12fuI+BH0I7AAAAAAAAAAPk5qmm20ktLegreFcKu1XxheqevbLn5OQDvwrhjKvhSebXNa+SP9kKkfYxysy0mdZ7PvWd916OYDjZ7Nk55admw7q3cy8F+g5nCt3MvBfoAjDY7cz+zLJ4p+vI1xNjtzP7Msnin68gLOAAAAAAFdxzxwoYp08qp29aae9UYvtpva392C1yfkvdyYZuMeMFDFui61pldHRGKzzqS1Qpx1v9ks7aV7NfsccbK+NdXLq9rSg3vVFO+MNWU++nd97ld1yMLGHDtfGKs61olfLRGKzQpx72nHUv3eu86cHYPlbnsgtMvYtrA6rFY5WyWTHyvUuf8AotNiscbFG6Ol6XrfP/R2WehGzRUYK5L9+VnYAAAAqWF/rqnhexFtKlhf66p4XsQFps/cR8CPoR2HXZ+4j4EfQjsAAAAAABwr1o2eLlN3Jf7cjrtlrjY45UnzLW+Yq1utsrbK+WhaI6l/u0DtwlhGVtd2iC0R9suUxKcHUdyPtGk6rzeVkhTpqkrkBxo0VS59bO0AAcK3cy8F+g5nCt3MvBfoAjDY7cz+zLJ4p+vI1xNjtzP7Msnin68gLOAAAB5vui7o6wPlWaxOMrVonUzShR2pLRKpyaFrv7lhK4/4+08V473Tyalsku1hf2tNPROtdq2R0vkWdeDYSwhVwpVlWrzlOrUd8pP9kloSWpLMjorVZV5SnOUpTm25Sk3KUm9Lk3nbM/Bdmpy7atOCS0Qcle/C5OQD7gvBbtfbSvVP95c3JyllpwVNJRSSWhIx1b6S/wCyn1kffl9L8Sn1kBkAx/l9L8Sn1kPl9L8Sn1kBkAx/l9L8Sn1kPl9L8Sn1kBkFSwv9dU8L2Isvy+l+JT6yKxhSaqVZuLTTeZrRoQFrs/cR8CPoR2GHQt1JRinUheor7y2HZ8vpfiU+sgMgGP8AL6X4lPrIfL6X4lPrIDIMPCOEI2FZ883oj7XsR0YQwxGgrqbUpvZnS5X/AEVypUdVuUm23pbA5Wm0StMnKbvb6FyJbD7QoOrzbf6Odns++Z3o9JmpXAfIRUFctByAAAAAcK3cy8F+g5nCt3MvBfoAjDY7cz+zLJ4p+vI1xNjtzP7Msnin68gLOAAPPN1zD1swZThSskKsYVozdW0QjJuCjd2kZJdo2m3lPPcs2fOvDDaPGfgdq/KV/wCORq4gPoLVi1gKjhCjl1FJyy5LNJrMrrsyJXsUs3ez67AoAL/2KWbvZ9djsUs3ez67AoAL/wBilm72fXY7FLN3s+uwKAC/9ilm72fXY7FLN3s+uwKAC/8AYpZu9n12OxSzd7PrsCgAv/YpZu9n12OxSzd7PrsCgAv/AGKWbvZ9dkPjRgSjg2lGdJSUnVUc8m8zjJ6+ZAVgy6Fl1y6P7MMloaFzID6AAAAAAAAcK3cy8F+g5nCt3MvBfoAjDY7cz+zLJ4p+vI1xNjtzP7Msnin68gLOAAIzGfgdq/KV/wCORq4jaPGfgdq/KV/45GriAvuJXBv1Z+wniBxK4N+rP2E8AAAAruGsaY2NuFFKdRZm33EXszd0+bpM7GW2Ow2eco5pSujF7MrM30XnnAErXxitNZ/WtLZFKKXQr/3OFPDtpp6K0/LdL9pJkcALRg/HCUXdXgpLvoZpLni8z/YtlktULbFTpyUovWvQ1qfIzysz8DYUlgqopK9weace+X9rUwPSwcaVRVoqUXfGSTT2pq9M5ACvY88Hj4+PqTLCV7Hng8fHx9SYFFJaGhcyIkloaFzID6AAAAAAAAcK3cy8F+g5nXXd0XzP0ARpsduZ/Zlk8U/Xka4Gym55QdnwbY4yVzdCMruSd81f5JICxAACMxn4Havylf8AjkauI2jxn4Havylf+ORq4gL7iVwb9WfsJ4gcSuDfqz9hPAAABh4YsCwlSlTvubucXskner+TV5Sh1MAWmEsnepN36Vc4v/2vu6T0gAVjBGKUaayrR20u8TeSudrO3+3OZ1txYs9pi1GO9yuzSjfm546GSsq8Iu5ygnsckn0HTbMI0rFFyqTilsvTb5IrSwPM7RRdmnKEu6hJp86d2Y6zvt1pdsqTqNXZc27tiehdFx0AX7E2vv1mSf8A1zlH0SXrE4QWJdHerNf+JUlLouh/8k6AK9jzwePj4+pMsJXseeDx8fH1JgUUloaFzIiSWhoXMgPoAAAAAAdVasqXPqQHKrUVJXsj6tV1Xn8iPlSbqO9l2xA3PqmMrjWr5VOxJ6dE6133aeyO2fkWfPEMLc/xNnjTWTnFqx05LfZ6FK7PvUHrb13dynfpuT2JjFRVyzJaEdNislOwU40qMIwp01dGMVckuRHeAAAEZjPwO1flK/8AHI1cRtHjPwO1flK/8cjVxAX3Erg36s/YTxA4lcG/Vn7CeAAAAR2MNsdhs9ScXdJpRi9acndeuZXvyEiVTH2s0qMNTc5Pnikl6zAp7z+UJXH0zLDgqthBN0oOSi7m8qKz3X3ds0BhndYrLK2zjTgu2m7uba3yJZyYsuKVoqvt8iC13vKfkUcz6S14HwNTwSnkXucu6m9L5FsXJ6QMyy0FZYRhHuYRSXkV2c7QABXseeDx8fH1JlhK9jzwePj4+pMCiktDQuZESS0NC5kB9AAAAxbRacnNHTt2Ac7RaN6zLT6OcwJz0tvnbPqTm0km5SaSSTcm27kklnbbzXLSey7ne5qrDkWq3xUq6ulTou5xpPSpVNUprUtEdOd3NBD7nu5o7fk2nCEWqOZ06DzSqa1KstKh/wCOl682aXssIqCSSSSVySzJJaEkcgAAAAAARmM/A7V+Ur/xyNXEbR4z8DtX5Sv/AByNXEBfcSuDfqz9hPEDiVwb9WfsJ4AAABHYdwTHC0FFvJnF3wldfdtTWx+xHfhO2xwdSlUlnUVmW1vMl0lDtWMNotEr98lFaow7VL2vygZSxStDld/iu77KzdF1/wCxcME4Pjgymqcc+uUtGVJ6Xd0LmSIPFfGCdrlvNZ3yabhO5Ju7O4yu5L3fyFoAAAAAABXseeDx8fH1JlhK9jzwePj4+pMCiktDQuZESS0NC5kB9B8byc70GDaLRvmZdz6QOVotN+aOjb/RwsdkqW+caVGEp1ajuhCKvbfoW1t5kk27kZOA8DV8PVVRs0MupLO9UYLXOpL7sVt8iTdyPf8AEnEyjipT7W6domv8lZq5vXkwX3YX6tdyvvAjdz7c/p4tpVq+TUtrWnTCles8aV+vU5adSuV995AAAAAAAAAAjMZ+B2r8pX/jkauI2jxn4Havylf+ORq4gL7iVwb9WfsJ4gsSl/xv1Z+wnrgPgPtwuAhMb7PK0WaWTe8iUZtcivT6E7/IefnrdxDWnFez15ZWTKN+lRdy6NXkAqeKtnlXtNNrRTvlJ7Ek0ultI9EMew2Cng+OTSiorXpbb2tvOzJuA+A+3C4D4D7cLgPhXseeDx8fH1JliuK7jyv+PHx8fUmBRSUc1TSb2IjDlUqOpp1Acq9Z1ebYS+KeK1fGqrvdBXQjdvlWS7Smnt76WyK08ivakMRcR6uNcspt07JGV06t2eTWmFFPM5ar9C5XmfvuB8FUcC0o0LPBQpQWZLS3rlJvPKT1t52BiYr4t0MWKKpWeOm5znK5zqS76b9izLUiYAAAAAAAAAAAACNxmWVY7UlpdlrfxyNW0bayWVmedPSjyvCu41CtUlKzWneqUneqcqW+ZN+qM1OPa7E1fysDyBTcdDa8p93yW2XSz1L6FanHYebv4o+hWpx2Hm7+KB5bvktsuljfJbZdLPUvoVqcdh5u/ij6FanHYebv4oHlu+S2y6WN8ltl0s9S+hWpx2Hm7+KPoVqcdh5u/igeW75LbLpY3yW2XSz1L6FanHYebv4o+hWpx2Hm7+KB5bvktsuljfJbZdLPUvoVqcdh5u/ij6FanHYebv4oHlu+S2y6WN8ltl0s9S+hWpx2Hm7+KPoVqcdh5u/igeW75LbLpZ8c3LS2/Kep/QrU47Dzd/FMXCu49aLJSnOjXhXqRScaSpb2551elN1Gk7r3n03XZtIHmpftzzc8ljBk2i1KULHpjHPGdfwXpjB99perviVxM3KJ1XGthLtYqSas6cZOaX40k2kn3q0rS1oPYUrgOuy2aFjhGnSjGFOEVGMYpRjFLMlFLQjtAAAAAAAAAAAAAAAAAAAAAAAAAAAAAAAAAAAAAAAAAAAAAAAAAAAAAAAAAAAAAAAAAAAAAAAAAAAAAAAAAAAAAAAAAAAAAAAP/9k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3" y="32315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Объект 3"/>
          <p:cNvSpPr txBox="1">
            <a:spLocks/>
          </p:cNvSpPr>
          <p:nvPr/>
        </p:nvSpPr>
        <p:spPr>
          <a:xfrm>
            <a:off x="548325" y="1087382"/>
            <a:ext cx="10955054" cy="2982072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2" indent="0" algn="ctr">
              <a:spcBef>
                <a:spcPts val="300"/>
              </a:spcBef>
              <a:buNone/>
            </a:pPr>
            <a:r>
              <a:rPr lang="ru-RU" b="1" u="sng" dirty="0" smtClean="0">
                <a:solidFill>
                  <a:schemeClr val="tx1"/>
                </a:solidFill>
              </a:rPr>
              <a:t>Общие сведения</a:t>
            </a:r>
          </a:p>
          <a:p>
            <a:pPr marL="539750" indent="-17938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Исходные данные – фактические расходы на содержание ОМСУ, удаленность от центра </a:t>
            </a:r>
            <a:r>
              <a:rPr lang="ru-RU" b="1" dirty="0" err="1" smtClean="0">
                <a:solidFill>
                  <a:schemeClr val="tx1"/>
                </a:solidFill>
              </a:rPr>
              <a:t>Пк</a:t>
            </a:r>
            <a:r>
              <a:rPr lang="ru-RU" b="1" dirty="0" smtClean="0">
                <a:solidFill>
                  <a:schemeClr val="tx1"/>
                </a:solidFill>
              </a:rPr>
              <a:t>, количество поселений (для МР), численность населения;</a:t>
            </a:r>
          </a:p>
          <a:p>
            <a:pPr marL="539750" indent="-17938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Приравнивание показателя «расходы на ОМСУ в расчете на 1 жителя» к </a:t>
            </a:r>
            <a:r>
              <a:rPr lang="ru-RU" b="1" dirty="0">
                <a:solidFill>
                  <a:schemeClr val="tx1"/>
                </a:solidFill>
              </a:rPr>
              <a:t>среднему по группе;</a:t>
            </a:r>
          </a:p>
          <a:p>
            <a:pPr marL="539750" indent="-17938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Группировка в зависимости от типа МО, численности населения;</a:t>
            </a:r>
          </a:p>
          <a:p>
            <a:pPr marL="539750" indent="-17938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Набор сложных коэффициентов;</a:t>
            </a:r>
          </a:p>
          <a:p>
            <a:pPr marL="539750" indent="-179388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ФОТ и содержание в одном нормативе (неконтролируемый перенос расходов с содержания на ФОТ и обратно);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7203" y="6488668"/>
            <a:ext cx="391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4</a:t>
            </a:r>
            <a:endParaRPr lang="ru-RU" sz="1400" dirty="0"/>
          </a:p>
        </p:txBody>
      </p:sp>
      <p:pic>
        <p:nvPicPr>
          <p:cNvPr id="2050" name="Picture 2" descr="C:\Users\nanovikova\AppData\Local\Microsoft\Windows\Temporary Internet Files\Content.IE5\D17M0CD7\Negativ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83956" y="4383156"/>
            <a:ext cx="824948" cy="82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760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4265535811"/>
              </p:ext>
            </p:extLst>
          </p:nvPr>
        </p:nvGraphicFramePr>
        <p:xfrm>
          <a:off x="135924" y="123568"/>
          <a:ext cx="12056075" cy="7203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724" y="-141239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1868856" y="6472518"/>
            <a:ext cx="462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pic>
        <p:nvPicPr>
          <p:cNvPr id="5122" name="Picture 2" descr="C:\Users\nanovikova\AppData\Local\Microsoft\Windows\Temporary Internet Files\Content.IE5\KPS4Q3JH\MRT_Singapore_Destination_2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6662" y="4071779"/>
            <a:ext cx="616476" cy="61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nanovikova\AppData\Local\Microsoft\Windows\Temporary Internet Files\Content.IE5\JHBE1D31\500px-Santiago_de_Chile_L6.svg[1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139143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nanovikova\AppData\Local\Microsoft\Windows\Temporary Internet Files\Content.IE5\KPS4Q3JH\388px-Japanese_Route_Sign_Number_8.svg[1]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90162" y="258863"/>
            <a:ext cx="387350" cy="598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nanovikova\AppData\Local\Microsoft\Windows\Temporary Internet Files\Content.IE5\JHBE1D31\OHCHD[1]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647636" y="1428256"/>
            <a:ext cx="623520" cy="623520"/>
          </a:xfrm>
          <a:prstGeom prst="rect">
            <a:avLst/>
          </a:prstGeom>
          <a:ln w="57150">
            <a:solidFill>
              <a:srgbClr val="C00000"/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408515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AutoShape 6" descr="data:image/jpeg;base64,/9j/4AAQSkZJRgABAQAAAQABAAD/2wCEAAkGBxMHEhMSEBQQFhAQEBQYFBUXFRYUFRYYFBUWFhUWExQYHSggHB4lGxcVITEiJSk3MS4uFx8zODMsNzQtLi0BCgoKBQUFDgUFDisZExkrKysrKysrKysrKysrKysrKysrKysrKysrKysrKysrKysrKysrKysrKysrKysrKysrK//AABEIAOEA4QMBIgACEQEDEQH/xAAcAAEAAgIDAQAAAAAAAAAAAAAABQYECAIDBwH/xABIEAACAQECBwgNDAICAwAAAAAAAQIDBBEFBhIhMUFRBxM0VGFxkZIWIjJScnOBlLGywdLTFBUXMzVCU3SDobPRI/AkQ2KCwv/EABQBAQAAAAAAAAAAAAAAAAAAAAD/xAAUEQEAAAAAAAAAAAAAAAAAAAAA/9oADAMBAAIRAxEAPwD3EAAAAAAAAAAAAAAAAAAAAAAAAAAAAAAAAAAAAAAAAAAAAAAAAAAAAABVMdMe7Piqshp1bTKN8aMXdctUqs8+QnzNvUnc7vKsKbqWEbc/8c6dCN+aNOnGTu2SlUUulXAbAA1t7PcJcbq9Wn7g7PcJcbq9Wn7gGyQNbez3CXG6vVp+4Oz3CXG6vVp+4BskDW3s9wlxur1afuDs9wlxur1afuAbJA1t7PcJcbq9Wn7g7PcJcbq9Wn7gGyQNbez3CXG6vVp+4Oz3CXG6vVp+4BskDW3s9wlxur1afuDs9wlxur1afuAbJA1t7PcJcbq9Wn7g7PcJcbq9Wn7gGwWGsN2fAUN8tVWFODdyytMnpuhFZ5O7PckZVjtULdCFWlJSp1IqUJLOpJq9NGrmFsLV8MzVS01Z1ZqOSnK7MtkUrkvIj0zcbtWELVNRy28G0YSjdKMbsr7saUrsptN3vO0letNwHroAAAAAAAAAAAAAeeboe6NHAeVZrJkzteic8zhQ5++nsjoWl6k4jdE3TMnKsuDpZ86q2iL0bY0Ht2z1as+deSaedvytsDnaK8rTKU6kpSnOTcpSd8pN6W2zhJZOnST+CsD5F06qz6o7OWXLyEXhj66p4XsQEzRwNSnGLale4p909aOfzJR2S6zM2z9xHwI+hHYBHfMlHZLrMfMlHZLrMkQBHfMlHZLrMfMlHZLrMkQBHfMlHZLrMfMlHZLrMkQBHfMlHZLrMfMlHZLrMkQBHfMlHZLrMfMlHZLrMkSJwrhfeL4U889ctUebawMTClChY+1im6j1ZTuXLL+iIDeVnel6Wd8LP2rk9juXk1gdBsduZ/Zdk8U/Xka4mx25n9mWTxT9eQFnAAAAAAAAAMXCeEaWCqUq1ecYUqavlJ/sktLbeZJZ23cgO+tWjZ4ynOUYwgm5Sk0oxSV7bbzJJHiO6JujSw1lWaxuULLnU6meM63ItcafJplruV6cVj9j1VxplvcMqnY4yvjTvulUa0TrXadqjoWnO7mqpZ6ErTJRgr2/9vfIBwpwdRpRTbehIsuCsFKy9tO51P2jzcvKduDcHRsK2zemXsWxGaAKlhf66p4XsRbSpYX+uqeF7EBabP3EfAj6Edh12fuI+BH0I7AAAAAAAAAAPk5qmm20ktLegreFcKu1XxheqevbLn5OQDvwrhjKvhSebXNa+SP9kKkfYxysy0mdZ7PvWd916OYDjZ7Nk55admw7q3cy8F+g5nCt3MvBfoAjDY7cz+zLJ4p+vI1xNjtzP7Msnin68gLOAAAAAAFdxzxwoYp08qp29aae9UYvtpva392C1yfkvdyYZuMeMFDFui61pldHRGKzzqS1Qpx1v9ks7aV7NfsccbK+NdXLq9rSg3vVFO+MNWU++nd97ld1yMLGHDtfGKs61olfLRGKzQpx72nHUv3eu86cHYPlbnsgtMvYtrA6rFY5WyWTHyvUuf8AotNiscbFG6Ol6XrfP/R2WehGzRUYK5L9+VnYAAAAqWF/rqnhexFtKlhf66p4XsQFps/cR8CPoR2HXZ+4j4EfQjsAAAAAABwr1o2eLlN3Jf7cjrtlrjY45UnzLW+Yq1utsrbK+WhaI6l/u0DtwlhGVtd2iC0R9suUxKcHUdyPtGk6rzeVkhTpqkrkBxo0VS59bO0AAcK3cy8F+g5nCt3MvBfoAjDY7cz+zLJ4p+vI1xNjtzP7Msnin68gLOAAAB5vui7o6wPlWaxOMrVonUzShR2pLRKpyaFrv7lhK4/4+08V473Tyalsku1hf2tNPROtdq2R0vkWdeDYSwhVwpVlWrzlOrUd8pP9kloSWpLMjorVZV5SnOUpTm25Sk3KUm9Lk3nbM/Bdmpy7atOCS0Qcle/C5OQD7gvBbtfbSvVP95c3JyllpwVNJRSSWhIx1b6S/wCyn1kffl9L8Sn1kBkAx/l9L8Sn1kPl9L8Sn1kBkAx/l9L8Sn1kPl9L8Sn1kBkFSwv9dU8L2Isvy+l+JT6yKxhSaqVZuLTTeZrRoQFrs/cR8CPoR2GHQt1JRinUheor7y2HZ8vpfiU+sgMgGP8AL6X4lPrIfL6X4lPrIDIMPCOEI2FZ883oj7XsR0YQwxGgrqbUpvZnS5X/AEVypUdVuUm23pbA5Wm0StMnKbvb6FyJbD7QoOrzbf6Odns++Z3o9JmpXAfIRUFctByAAAAAcK3cy8F+g5nCt3MvBfoAjDY7cz+zLJ4p+vI1xNjtzP7Msnin68gLOAAPPN1zD1swZThSskKsYVozdW0QjJuCjd2kZJdo2m3lPPcs2fOvDDaPGfgdq/KV/wCORq4gPoLVi1gKjhCjl1FJyy5LNJrMrrsyJXsUs3ez67AoAL/2KWbvZ9djsUs3ez67AoAL/wBilm72fXY7FLN3s+uwKAC/9ilm72fXY7FLN3s+uwKAC/8AYpZu9n12OxSzd7PrsCgAv/YpZu9n12OxSzd7PrsCgAv/AGKWbvZ9dkPjRgSjg2lGdJSUnVUc8m8zjJ6+ZAVgy6Fl1y6P7MMloaFzID6AAAAAAAAcK3cy8F+g5nCt3MvBfoAjDY7cz+zLJ4p+vI1xNjtzP7Msnin68gLOAAIzGfgdq/KV/wCORq4jaPGfgdq/KV/45GriAvuJXBv1Z+wniBxK4N+rP2E8AAAAruGsaY2NuFFKdRZm33EXszd0+bpM7GW2Ow2eco5pSujF7MrM30XnnAErXxitNZ/WtLZFKKXQr/3OFPDtpp6K0/LdL9pJkcALRg/HCUXdXgpLvoZpLni8z/YtlktULbFTpyUovWvQ1qfIzysz8DYUlgqopK9weace+X9rUwPSwcaVRVoqUXfGSTT2pq9M5ACvY88Hj4+PqTLCV7Hng8fHx9SYFFJaGhcyIkloaFzID6AAAAAAAAcK3cy8F+g5nXXd0XzP0ARpsduZ/Zlk8U/Xka4Gym55QdnwbY4yVzdCMruSd81f5JICxAACMxn4Havylf8AjkauI2jxn4Havylf+ORq4gL7iVwb9WfsJ4gcSuDfqz9hPAAABh4YsCwlSlTvubucXskner+TV5Sh1MAWmEsnepN36Vc4v/2vu6T0gAVjBGKUaayrR20u8TeSudrO3+3OZ1txYs9pi1GO9yuzSjfm546GSsq8Iu5ygnsckn0HTbMI0rFFyqTilsvTb5IrSwPM7RRdmnKEu6hJp86d2Y6zvt1pdsqTqNXZc27tiehdFx0AX7E2vv1mSf8A1zlH0SXrE4QWJdHerNf+JUlLouh/8k6AK9jzwePj4+pMsJXseeDx8fH1JgUUloaFzIiSWhoXMgPoAAAAAAdVasqXPqQHKrUVJXsj6tV1Xn8iPlSbqO9l2xA3PqmMrjWr5VOxJ6dE6133aeyO2fkWfPEMLc/xNnjTWTnFqx05LfZ6FK7PvUHrb13dynfpuT2JjFRVyzJaEdNislOwU40qMIwp01dGMVckuRHeAAAEZjPwO1flK/8AHI1cRtHjPwO1flK/8cjVxAX3Erg36s/YTxA4lcG/Vn7CeAAAAR2MNsdhs9ScXdJpRi9acndeuZXvyEiVTH2s0qMNTc5Pnikl6zAp7z+UJXH0zLDgqthBN0oOSi7m8qKz3X3ds0BhndYrLK2zjTgu2m7uba3yJZyYsuKVoqvt8iC13vKfkUcz6S14HwNTwSnkXucu6m9L5FsXJ6QMyy0FZYRhHuYRSXkV2c7QABXseeDx8fH1JlhK9jzwePj4+pMCiktDQuZESS0NC5kB9AAAAxbRacnNHTt2Ac7RaN6zLT6OcwJz0tvnbPqTm0km5SaSSTcm27kklnbbzXLSey7ne5qrDkWq3xUq6ulTou5xpPSpVNUprUtEdOd3NBD7nu5o7fk2nCEWqOZ06DzSqa1KstKh/wCOl682aXssIqCSSSSVySzJJaEkcgAAAAAARmM/A7V+Ur/xyNXEbR4z8DtX5Sv/AByNXEBfcSuDfqz9hPEDiVwb9WfsJ4AAABHYdwTHC0FFvJnF3wldfdtTWx+xHfhO2xwdSlUlnUVmW1vMl0lDtWMNotEr98lFaow7VL2vygZSxStDld/iu77KzdF1/wCxcME4Pjgymqcc+uUtGVJ6Xd0LmSIPFfGCdrlvNZ3yabhO5Ju7O4yu5L3fyFoAAAAAABXseeDx8fH1JlhK9jzwePj4+pMCiktDQuZESS0NC5kB9B8byc70GDaLRvmZdz6QOVotN+aOjb/RwsdkqW+caVGEp1ajuhCKvbfoW1t5kk27kZOA8DV8PVVRs0MupLO9UYLXOpL7sVt8iTdyPf8AEnEyjipT7W6domv8lZq5vXkwX3YX6tdyvvAjdz7c/p4tpVq+TUtrWnTCles8aV+vU5adSuV995AAAAAAAAAAjMZ+B2r8pX/jkauI2jxn4Havylf+ORq4gL7iVwb9WfsJ4gsSl/xv1Z+wnrgPgPtwuAhMb7PK0WaWTe8iUZtcivT6E7/IefnrdxDWnFez15ZWTKN+lRdy6NXkAqeKtnlXtNNrRTvlJ7Ek0ultI9EMew2Cng+OTSiorXpbb2tvOzJuA+A+3C4D4D7cLgPhXseeDx8fH1JliuK7jyv+PHx8fUmBRSUc1TSb2IjDlUqOpp1Acq9Z1ebYS+KeK1fGqrvdBXQjdvlWS7Smnt76WyK08ivakMRcR6uNcspt07JGV06t2eTWmFFPM5ar9C5XmfvuB8FUcC0o0LPBQpQWZLS3rlJvPKT1t52BiYr4t0MWKKpWeOm5znK5zqS76b9izLUiYAAAAAAAAAAAACNxmWVY7UlpdlrfxyNW0bayWVmedPSjyvCu41CtUlKzWneqUneqcqW+ZN+qM1OPa7E1fysDyBTcdDa8p93yW2XSz1L6FanHYebv4o+hWpx2Hm7+KB5bvktsuljfJbZdLPUvoVqcdh5u/ij6FanHYebv4oHlu+S2y6WN8ltl0s9S+hWpx2Hm7+KPoVqcdh5u/igeW75LbLpY3yW2XSz1L6FanHYebv4o+hWpx2Hm7+KB5bvktsuljfJbZdLPUvoVqcdh5u/ij6FanHYebv4oHlu+S2y6WN8ltl0s9S+hWpx2Hm7+KPoVqcdh5u/igeW75LbLpZ8c3LS2/Kep/QrU47Dzd/FMXCu49aLJSnOjXhXqRScaSpb2551elN1Gk7r3n03XZtIHmpftzzc8ljBk2i1KULHpjHPGdfwXpjB99perviVxM3KJ1XGthLtYqSas6cZOaX40k2kn3q0rS1oPYUrgOuy2aFjhGnSjGFOEVGMYpRjFLMlFLQjtAAAAAAAAAAAAAAAAAAAAAAAAAAAAAAAAAAAAAAAAAAAAAAAAAAAAAAAAAAAAAAAAAAAAAAAAAAAAAAAAAAAAAAAAAAAAAAAP/9k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data:image/jpeg;base64,/9j/4AAQSkZJRgABAQAAAQABAAD/2wCEAAkGBxMHEhMSEBQQFhAQEBQYFBUXFRYUFRYYFBUWFhUWExQYHSggHB4lGxcVITEiJSk3MS4uFx8zODMsNzQtLi0BCgoKBQUFDgUFDisZExkrKysrKysrKysrKysrKysrKysrKysrKysrKysrKysrKysrKysrKysrKysrKysrKysrK//AABEIAOEA4QMBIgACEQEDEQH/xAAcAAEAAgIDAQAAAAAAAAAAAAAABQYECAIDBwH/xABIEAACAQECBwgNDAICAwAAAAAAAQIDBBEFBhIhMUFRBxM0VGFxkZIWIjJScnOBlLGywdLTFBUXMzVCU3SDobPRI/AkQ2KCwv/EABQBAQAAAAAAAAAAAAAAAAAAAAD/xAAUEQEAAAAAAAAAAAAAAAAAAAAA/9oADAMBAAIRAxEAPwD3EAAAAAAAAAAAAAAAAAAAAAAAAAAAAAAAAAAAAAAAAAAAAAAAAAAAAABVMdMe7Piqshp1bTKN8aMXdctUqs8+QnzNvUnc7vKsKbqWEbc/8c6dCN+aNOnGTu2SlUUulXAbAA1t7PcJcbq9Wn7g7PcJcbq9Wn7gGyQNbez3CXG6vVp+4Oz3CXG6vVp+4BskDW3s9wlxur1afuDs9wlxur1afuAbJA1t7PcJcbq9Wn7g7PcJcbq9Wn7gGyQNbez3CXG6vVp+4Oz3CXG6vVp+4BskDW3s9wlxur1afuDs9wlxur1afuAbJA1t7PcJcbq9Wn7g7PcJcbq9Wn7gGwWGsN2fAUN8tVWFODdyytMnpuhFZ5O7PckZVjtULdCFWlJSp1IqUJLOpJq9NGrmFsLV8MzVS01Z1ZqOSnK7MtkUrkvIj0zcbtWELVNRy28G0YSjdKMbsr7saUrsptN3vO0letNwHroAAAAAAAAAAAAAeeboe6NHAeVZrJkzteic8zhQ5++nsjoWl6k4jdE3TMnKsuDpZ86q2iL0bY0Ht2z1as+deSaedvytsDnaK8rTKU6kpSnOTcpSd8pN6W2zhJZOnST+CsD5F06qz6o7OWXLyEXhj66p4XsQEzRwNSnGLale4p909aOfzJR2S6zM2z9xHwI+hHYBHfMlHZLrMfMlHZLrMkQBHfMlHZLrMfMlHZLrMkQBHfMlHZLrMfMlHZLrMkQBHfMlHZLrMfMlHZLrMkQBHfMlHZLrMfMlHZLrMkSJwrhfeL4U889ctUebawMTClChY+1im6j1ZTuXLL+iIDeVnel6Wd8LP2rk9juXk1gdBsduZ/Zdk8U/Xka4mx25n9mWTxT9eQFnAAAAAAAAAMXCeEaWCqUq1ecYUqavlJ/sktLbeZJZ23cgO+tWjZ4ynOUYwgm5Sk0oxSV7bbzJJHiO6JujSw1lWaxuULLnU6meM63ItcafJplruV6cVj9j1VxplvcMqnY4yvjTvulUa0TrXadqjoWnO7mqpZ6ErTJRgr2/9vfIBwpwdRpRTbehIsuCsFKy9tO51P2jzcvKduDcHRsK2zemXsWxGaAKlhf66p4XsRbSpYX+uqeF7EBabP3EfAj6Edh12fuI+BH0I7AAAAAAAAAAPk5qmm20ktLegreFcKu1XxheqevbLn5OQDvwrhjKvhSebXNa+SP9kKkfYxysy0mdZ7PvWd916OYDjZ7Nk55admw7q3cy8F+g5nCt3MvBfoAjDY7cz+zLJ4p+vI1xNjtzP7Msnin68gLOAAAAAAFdxzxwoYp08qp29aae9UYvtpva392C1yfkvdyYZuMeMFDFui61pldHRGKzzqS1Qpx1v9ks7aV7NfsccbK+NdXLq9rSg3vVFO+MNWU++nd97ld1yMLGHDtfGKs61olfLRGKzQpx72nHUv3eu86cHYPlbnsgtMvYtrA6rFY5WyWTHyvUuf8AotNiscbFG6Ol6XrfP/R2WehGzRUYK5L9+VnYAAAAqWF/rqnhexFtKlhf66p4XsQFps/cR8CPoR2HXZ+4j4EfQjsAAAAAABwr1o2eLlN3Jf7cjrtlrjY45UnzLW+Yq1utsrbK+WhaI6l/u0DtwlhGVtd2iC0R9suUxKcHUdyPtGk6rzeVkhTpqkrkBxo0VS59bO0AAcK3cy8F+g5nCt3MvBfoAjDY7cz+zLJ4p+vI1xNjtzP7Msnin68gLOAAAB5vui7o6wPlWaxOMrVonUzShR2pLRKpyaFrv7lhK4/4+08V473Tyalsku1hf2tNPROtdq2R0vkWdeDYSwhVwpVlWrzlOrUd8pP9kloSWpLMjorVZV5SnOUpTm25Sk3KUm9Lk3nbM/Bdmpy7atOCS0Qcle/C5OQD7gvBbtfbSvVP95c3JyllpwVNJRSSWhIx1b6S/wCyn1kffl9L8Sn1kBkAx/l9L8Sn1kPl9L8Sn1kBkAx/l9L8Sn1kPl9L8Sn1kBkFSwv9dU8L2Isvy+l+JT6yKxhSaqVZuLTTeZrRoQFrs/cR8CPoR2GHQt1JRinUheor7y2HZ8vpfiU+sgMgGP8AL6X4lPrIfL6X4lPrIDIMPCOEI2FZ883oj7XsR0YQwxGgrqbUpvZnS5X/AEVypUdVuUm23pbA5Wm0StMnKbvb6FyJbD7QoOrzbf6Odns++Z3o9JmpXAfIRUFctByAAAAAcK3cy8F+g5nCt3MvBfoAjDY7cz+zLJ4p+vI1xNjtzP7Msnin68gLOAAPPN1zD1swZThSskKsYVozdW0QjJuCjd2kZJdo2m3lPPcs2fOvDDaPGfgdq/KV/wCORq4gPoLVi1gKjhCjl1FJyy5LNJrMrrsyJXsUs3ez67AoAL/2KWbvZ9djsUs3ez67AoAL/wBilm72fXY7FLN3s+uwKAC/9ilm72fXY7FLN3s+uwKAC/8AYpZu9n12OxSzd7PrsCgAv/YpZu9n12OxSzd7PrsCgAv/AGKWbvZ9dkPjRgSjg2lGdJSUnVUc8m8zjJ6+ZAVgy6Fl1y6P7MMloaFzID6AAAAAAAAcK3cy8F+g5nCt3MvBfoAjDY7cz+zLJ4p+vI1xNjtzP7Msnin68gLOAAIzGfgdq/KV/wCORq4jaPGfgdq/KV/45GriAvuJXBv1Z+wniBxK4N+rP2E8AAAAruGsaY2NuFFKdRZm33EXszd0+bpM7GW2Ow2eco5pSujF7MrM30XnnAErXxitNZ/WtLZFKKXQr/3OFPDtpp6K0/LdL9pJkcALRg/HCUXdXgpLvoZpLni8z/YtlktULbFTpyUovWvQ1qfIzysz8DYUlgqopK9weace+X9rUwPSwcaVRVoqUXfGSTT2pq9M5ACvY88Hj4+PqTLCV7Hng8fHx9SYFFJaGhcyIkloaFzID6AAAAAAAAcK3cy8F+g5nXXd0XzP0ARpsduZ/Zlk8U/Xka4Gym55QdnwbY4yVzdCMruSd81f5JICxAACMxn4Havylf8AjkauI2jxn4Havylf+ORq4gL7iVwb9WfsJ4gcSuDfqz9hPAAABh4YsCwlSlTvubucXskner+TV5Sh1MAWmEsnepN36Vc4v/2vu6T0gAVjBGKUaayrR20u8TeSudrO3+3OZ1txYs9pi1GO9yuzSjfm546GSsq8Iu5ygnsckn0HTbMI0rFFyqTilsvTb5IrSwPM7RRdmnKEu6hJp86d2Y6zvt1pdsqTqNXZc27tiehdFx0AX7E2vv1mSf8A1zlH0SXrE4QWJdHerNf+JUlLouh/8k6AK9jzwePj4+pMsJXseeDx8fH1JgUUloaFzIiSWhoXMgPoAAAAAAdVasqXPqQHKrUVJXsj6tV1Xn8iPlSbqO9l2xA3PqmMrjWr5VOxJ6dE6133aeyO2fkWfPEMLc/xNnjTWTnFqx05LfZ6FK7PvUHrb13dynfpuT2JjFRVyzJaEdNislOwU40qMIwp01dGMVckuRHeAAAEZjPwO1flK/8AHI1cRtHjPwO1flK/8cjVxAX3Erg36s/YTxA4lcG/Vn7CeAAAAR2MNsdhs9ScXdJpRi9acndeuZXvyEiVTH2s0qMNTc5Pnikl6zAp7z+UJXH0zLDgqthBN0oOSi7m8qKz3X3ds0BhndYrLK2zjTgu2m7uba3yJZyYsuKVoqvt8iC13vKfkUcz6S14HwNTwSnkXucu6m9L5FsXJ6QMyy0FZYRhHuYRSXkV2c7QABXseeDx8fH1JlhK9jzwePj4+pMCiktDQuZESS0NC5kB9AAAAxbRacnNHTt2Ac7RaN6zLT6OcwJz0tvnbPqTm0km5SaSSTcm27kklnbbzXLSey7ne5qrDkWq3xUq6ulTou5xpPSpVNUprUtEdOd3NBD7nu5o7fk2nCEWqOZ06DzSqa1KstKh/wCOl682aXssIqCSSSSVySzJJaEkcgAAAAAARmM/A7V+Ur/xyNXEbR4z8DtX5Sv/AByNXEBfcSuDfqz9hPEDiVwb9WfsJ4AAABHYdwTHC0FFvJnF3wldfdtTWx+xHfhO2xwdSlUlnUVmW1vMl0lDtWMNotEr98lFaow7VL2vygZSxStDld/iu77KzdF1/wCxcME4Pjgymqcc+uUtGVJ6Xd0LmSIPFfGCdrlvNZ3yabhO5Ju7O4yu5L3fyFoAAAAAABXseeDx8fH1JlhK9jzwePj4+pMCiktDQuZESS0NC5kB9B8byc70GDaLRvmZdz6QOVotN+aOjb/RwsdkqW+caVGEp1ajuhCKvbfoW1t5kk27kZOA8DV8PVVRs0MupLO9UYLXOpL7sVt8iTdyPf8AEnEyjipT7W6domv8lZq5vXkwX3YX6tdyvvAjdz7c/p4tpVq+TUtrWnTCles8aV+vU5adSuV995AAAAAAAAAAjMZ+B2r8pX/jkauI2jxn4Havylf+ORq4gL7iVwb9WfsJ4gsSl/xv1Z+wnrgPgPtwuAhMb7PK0WaWTe8iUZtcivT6E7/IefnrdxDWnFez15ZWTKN+lRdy6NXkAqeKtnlXtNNrRTvlJ7Ek0ultI9EMew2Cng+OTSiorXpbb2tvOzJuA+A+3C4D4D7cLgPhXseeDx8fH1JliuK7jyv+PHx8fUmBRSUc1TSb2IjDlUqOpp1Acq9Z1ebYS+KeK1fGqrvdBXQjdvlWS7Smnt76WyK08ivakMRcR6uNcspt07JGV06t2eTWmFFPM5ar9C5XmfvuB8FUcC0o0LPBQpQWZLS3rlJvPKT1t52BiYr4t0MWKKpWeOm5znK5zqS76b9izLUiYAAAAAAAAAAAACNxmWVY7UlpdlrfxyNW0bayWVmedPSjyvCu41CtUlKzWneqUneqcqW+ZN+qM1OPa7E1fysDyBTcdDa8p93yW2XSz1L6FanHYebv4o+hWpx2Hm7+KB5bvktsuljfJbZdLPUvoVqcdh5u/ij6FanHYebv4oHlu+S2y6WN8ltl0s9S+hWpx2Hm7+KPoVqcdh5u/igeW75LbLpY3yW2XSz1L6FanHYebv4o+hWpx2Hm7+KB5bvktsuljfJbZdLPUvoVqcdh5u/ij6FanHYebv4oHlu+S2y6WN8ltl0s9S+hWpx2Hm7+KPoVqcdh5u/igeW75LbLpZ8c3LS2/Kep/QrU47Dzd/FMXCu49aLJSnOjXhXqRScaSpb2551elN1Gk7r3n03XZtIHmpftzzc8ljBk2i1KULHpjHPGdfwXpjB99perviVxM3KJ1XGthLtYqSas6cZOaX40k2kn3q0rS1oPYUrgOuy2aFjhGnSjGFOEVGMYpRjFLMlFLQjtAAAAAAAAAAAAAAAAAAAAAAAAAAAAAAAAAAAAAAAAAAAAAAAAAAAAAAAAAAAAAAAAAAAAAAAAAAAAAAAAAAAAAAAAAAAAAAAP/9k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 descr="data:image/jpeg;base64,/9j/4AAQSkZJRgABAQAAAQABAAD/2wCEAAkGBxMHEhMSEBQQFhAQEBQYFBUXFRYUFRYYFBUWFhUWExQYHSggHB4lGxcVITEiJSk3MS4uFx8zODMsNzQtLi0BCgoKBQUFDgUFDisZExkrKysrKysrKysrKysrKysrKysrKysrKysrKysrKysrKysrKysrKysrKysrKysrKysrK//AABEIAOEA4QMBIgACEQEDEQH/xAAcAAEAAgIDAQAAAAAAAAAAAAAABQYECAIDBwH/xABIEAACAQECBwgNDAICAwAAAAAAAQIDBBEFBhIhMUFRBxM0VGFxkZIWIjJScnOBlLGywdLTFBUXMzVCU3SDobPRI/AkQ2KCwv/EABQBAQAAAAAAAAAAAAAAAAAAAAD/xAAUEQEAAAAAAAAAAAAAAAAAAAAA/9oADAMBAAIRAxEAPwD3EAAAAAAAAAAAAAAAAAAAAAAAAAAAAAAAAAAAAAAAAAAAAAAAAAAAAABVMdMe7Piqshp1bTKN8aMXdctUqs8+QnzNvUnc7vKsKbqWEbc/8c6dCN+aNOnGTu2SlUUulXAbAA1t7PcJcbq9Wn7g7PcJcbq9Wn7gGyQNbez3CXG6vVp+4Oz3CXG6vVp+4BskDW3s9wlxur1afuDs9wlxur1afuAbJA1t7PcJcbq9Wn7g7PcJcbq9Wn7gGyQNbez3CXG6vVp+4Oz3CXG6vVp+4BskDW3s9wlxur1afuDs9wlxur1afuAbJA1t7PcJcbq9Wn7g7PcJcbq9Wn7gGwWGsN2fAUN8tVWFODdyytMnpuhFZ5O7PckZVjtULdCFWlJSp1IqUJLOpJq9NGrmFsLV8MzVS01Z1ZqOSnK7MtkUrkvIj0zcbtWELVNRy28G0YSjdKMbsr7saUrsptN3vO0letNwHroAAAAAAAAAAAAAeeboe6NHAeVZrJkzteic8zhQ5++nsjoWl6k4jdE3TMnKsuDpZ86q2iL0bY0Ht2z1as+deSaedvytsDnaK8rTKU6kpSnOTcpSd8pN6W2zhJZOnST+CsD5F06qz6o7OWXLyEXhj66p4XsQEzRwNSnGLale4p909aOfzJR2S6zM2z9xHwI+hHYBHfMlHZLrMfMlHZLrMkQBHfMlHZLrMfMlHZLrMkQBHfMlHZLrMfMlHZLrMkQBHfMlHZLrMfMlHZLrMkQBHfMlHZLrMfMlHZLrMkSJwrhfeL4U889ctUebawMTClChY+1im6j1ZTuXLL+iIDeVnel6Wd8LP2rk9juXk1gdBsduZ/Zdk8U/Xka4mx25n9mWTxT9eQFnAAAAAAAAAMXCeEaWCqUq1ecYUqavlJ/sktLbeZJZ23cgO+tWjZ4ynOUYwgm5Sk0oxSV7bbzJJHiO6JujSw1lWaxuULLnU6meM63ItcafJplruV6cVj9j1VxplvcMqnY4yvjTvulUa0TrXadqjoWnO7mqpZ6ErTJRgr2/9vfIBwpwdRpRTbehIsuCsFKy9tO51P2jzcvKduDcHRsK2zemXsWxGaAKlhf66p4XsRbSpYX+uqeF7EBabP3EfAj6Edh12fuI+BH0I7AAAAAAAAAAPk5qmm20ktLegreFcKu1XxheqevbLn5OQDvwrhjKvhSebXNa+SP9kKkfYxysy0mdZ7PvWd916OYDjZ7Nk55admw7q3cy8F+g5nCt3MvBfoAjDY7cz+zLJ4p+vI1xNjtzP7Msnin68gLOAAAAAAFdxzxwoYp08qp29aae9UYvtpva392C1yfkvdyYZuMeMFDFui61pldHRGKzzqS1Qpx1v9ks7aV7NfsccbK+NdXLq9rSg3vVFO+MNWU++nd97ld1yMLGHDtfGKs61olfLRGKzQpx72nHUv3eu86cHYPlbnsgtMvYtrA6rFY5WyWTHyvUuf8AotNiscbFG6Ol6XrfP/R2WehGzRUYK5L9+VnYAAAAqWF/rqnhexFtKlhf66p4XsQFps/cR8CPoR2HXZ+4j4EfQjsAAAAAABwr1o2eLlN3Jf7cjrtlrjY45UnzLW+Yq1utsrbK+WhaI6l/u0DtwlhGVtd2iC0R9suUxKcHUdyPtGk6rzeVkhTpqkrkBxo0VS59bO0AAcK3cy8F+g5nCt3MvBfoAjDY7cz+zLJ4p+vI1xNjtzP7Msnin68gLOAAAB5vui7o6wPlWaxOMrVonUzShR2pLRKpyaFrv7lhK4/4+08V473Tyalsku1hf2tNPROtdq2R0vkWdeDYSwhVwpVlWrzlOrUd8pP9kloSWpLMjorVZV5SnOUpTm25Sk3KUm9Lk3nbM/Bdmpy7atOCS0Qcle/C5OQD7gvBbtfbSvVP95c3JyllpwVNJRSSWhIx1b6S/wCyn1kffl9L8Sn1kBkAx/l9L8Sn1kPl9L8Sn1kBkAx/l9L8Sn1kPl9L8Sn1kBkFSwv9dU8L2Isvy+l+JT6yKxhSaqVZuLTTeZrRoQFrs/cR8CPoR2GHQt1JRinUheor7y2HZ8vpfiU+sgMgGP8AL6X4lPrIfL6X4lPrIDIMPCOEI2FZ883oj7XsR0YQwxGgrqbUpvZnS5X/AEVypUdVuUm23pbA5Wm0StMnKbvb6FyJbD7QoOrzbf6Odns++Z3o9JmpXAfIRUFctByAAAAAcK3cy8F+g5nCt3MvBfoAjDY7cz+zLJ4p+vI1xNjtzP7Msnin68gLOAAPPN1zD1swZThSskKsYVozdW0QjJuCjd2kZJdo2m3lPPcs2fOvDDaPGfgdq/KV/wCORq4gPoLVi1gKjhCjl1FJyy5LNJrMrrsyJXsUs3ez67AoAL/2KWbvZ9djsUs3ez67AoAL/wBilm72fXY7FLN3s+uwKAC/9ilm72fXY7FLN3s+uwKAC/8AYpZu9n12OxSzd7PrsCgAv/YpZu9n12OxSzd7PrsCgAv/AGKWbvZ9dkPjRgSjg2lGdJSUnVUc8m8zjJ6+ZAVgy6Fl1y6P7MMloaFzID6AAAAAAAAcK3cy8F+g5nCt3MvBfoAjDY7cz+zLJ4p+vI1xNjtzP7Msnin68gLOAAIzGfgdq/KV/wCORq4jaPGfgdq/KV/45GriAvuJXBv1Z+wniBxK4N+rP2E8AAAAruGsaY2NuFFKdRZm33EXszd0+bpM7GW2Ow2eco5pSujF7MrM30XnnAErXxitNZ/WtLZFKKXQr/3OFPDtpp6K0/LdL9pJkcALRg/HCUXdXgpLvoZpLni8z/YtlktULbFTpyUovWvQ1qfIzysz8DYUlgqopK9weace+X9rUwPSwcaVRVoqUXfGSTT2pq9M5ACvY88Hj4+PqTLCV7Hng8fHx9SYFFJaGhcyIkloaFzID6AAAAAAAAcK3cy8F+g5nXXd0XzP0ARpsduZ/Zlk8U/Xka4Gym55QdnwbY4yVzdCMruSd81f5JICxAACMxn4Havylf8AjkauI2jxn4Havylf+ORq4gL7iVwb9WfsJ4gcSuDfqz9hPAAABh4YsCwlSlTvubucXskner+TV5Sh1MAWmEsnepN36Vc4v/2vu6T0gAVjBGKUaayrR20u8TeSudrO3+3OZ1txYs9pi1GO9yuzSjfm546GSsq8Iu5ygnsckn0HTbMI0rFFyqTilsvTb5IrSwPM7RRdmnKEu6hJp86d2Y6zvt1pdsqTqNXZc27tiehdFx0AX7E2vv1mSf8A1zlH0SXrE4QWJdHerNf+JUlLouh/8k6AK9jzwePj4+pMsJXseeDx8fH1JgUUloaFzIiSWhoXMgPoAAAAAAdVasqXPqQHKrUVJXsj6tV1Xn8iPlSbqO9l2xA3PqmMrjWr5VOxJ6dE6133aeyO2fkWfPEMLc/xNnjTWTnFqx05LfZ6FK7PvUHrb13dynfpuT2JjFRVyzJaEdNislOwU40qMIwp01dGMVckuRHeAAAEZjPwO1flK/8AHI1cRtHjPwO1flK/8cjVxAX3Erg36s/YTxA4lcG/Vn7CeAAAAR2MNsdhs9ScXdJpRi9acndeuZXvyEiVTH2s0qMNTc5Pnikl6zAp7z+UJXH0zLDgqthBN0oOSi7m8qKz3X3ds0BhndYrLK2zjTgu2m7uba3yJZyYsuKVoqvt8iC13vKfkUcz6S14HwNTwSnkXucu6m9L5FsXJ6QMyy0FZYRhHuYRSXkV2c7QABXseeDx8fH1JlhK9jzwePj4+pMCiktDQuZESS0NC5kB9AAAAxbRacnNHTt2Ac7RaN6zLT6OcwJz0tvnbPqTm0km5SaSSTcm27kklnbbzXLSey7ne5qrDkWq3xUq6ulTou5xpPSpVNUprUtEdOd3NBD7nu5o7fk2nCEWqOZ06DzSqa1KstKh/wCOl682aXssIqCSSSSVySzJJaEkcgAAAAAARmM/A7V+Ur/xyNXEbR4z8DtX5Sv/AByNXEBfcSuDfqz9hPEDiVwb9WfsJ4AAABHYdwTHC0FFvJnF3wldfdtTWx+xHfhO2xwdSlUlnUVmW1vMl0lDtWMNotEr98lFaow7VL2vygZSxStDld/iu77KzdF1/wCxcME4Pjgymqcc+uUtGVJ6Xd0LmSIPFfGCdrlvNZ3yabhO5Ju7O4yu5L3fyFoAAAAAABXseeDx8fH1JlhK9jzwePj4+pMCiktDQuZESS0NC5kB9B8byc70GDaLRvmZdz6QOVotN+aOjb/RwsdkqW+caVGEp1ajuhCKvbfoW1t5kk27kZOA8DV8PVVRs0MupLO9UYLXOpL7sVt8iTdyPf8AEnEyjipT7W6domv8lZq5vXkwX3YX6tdyvvAjdz7c/p4tpVq+TUtrWnTCles8aV+vU5adSuV995AAAAAAAAAAjMZ+B2r8pX/jkauI2jxn4Havylf+ORq4gL7iVwb9WfsJ4gsSl/xv1Z+wnrgPgPtwuAhMb7PK0WaWTe8iUZtcivT6E7/IefnrdxDWnFez15ZWTKN+lRdy6NXkAqeKtnlXtNNrRTvlJ7Ek0ultI9EMew2Cng+OTSiorXpbb2tvOzJuA+A+3C4D4D7cLgPhXseeDx8fH1JliuK7jyv+PHx8fUmBRSUc1TSb2IjDlUqOpp1Acq9Z1ebYS+KeK1fGqrvdBXQjdvlWS7Smnt76WyK08ivakMRcR6uNcspt07JGV06t2eTWmFFPM5ar9C5XmfvuB8FUcC0o0LPBQpQWZLS3rlJvPKT1t52BiYr4t0MWKKpWeOm5znK5zqS76b9izLUiYAAAAAAAAAAAACNxmWVY7UlpdlrfxyNW0bayWVmedPSjyvCu41CtUlKzWneqUneqcqW+ZN+qM1OPa7E1fysDyBTcdDa8p93yW2XSz1L6FanHYebv4o+hWpx2Hm7+KB5bvktsuljfJbZdLPUvoVqcdh5u/ij6FanHYebv4oHlu+S2y6WN8ltl0s9S+hWpx2Hm7+KPoVqcdh5u/igeW75LbLpY3yW2XSz1L6FanHYebv4o+hWpx2Hm7+KB5bvktsuljfJbZdLPUvoVqcdh5u/ij6FanHYebv4oHlu+S2y6WN8ltl0s9S+hWpx2Hm7+KPoVqcdh5u/igeW75LbLpZ8c3LS2/Kep/QrU47Dzd/FMXCu49aLJSnOjXhXqRScaSpb2551elN1Gk7r3n03XZtIHmpftzzc8ljBk2i1KULHpjHPGdfwXpjB99perviVxM3KJ1XGthLtYqSas6cZOaX40k2kn3q0rS1oPYUrgOuy2aFjhGnSjGFOEVGMYpRjFLMlFLQjtAAAAAAAAAAAAAAAAAAAAAAAAAAAAAAAAAAAAAAAAAAAAAAAAAAAAAAAAAAAAAAAAAAAAAAAAAAAAAAAAAAAAAAAAAAAAAAAP/9k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57104" y="3633221"/>
            <a:ext cx="11456667" cy="26135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285750" indent="-285750" defTabSz="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Century Gothic" panose="020B0502020202020204" pitchFamily="34" charset="0"/>
              <a:buChar char="+"/>
            </a:pPr>
            <a:r>
              <a:rPr lang="ru-RU" dirty="0">
                <a:solidFill>
                  <a:schemeClr val="tx1"/>
                </a:solidFill>
              </a:rPr>
              <a:t>Стимулирование ОМСУ МО к росту налоговых и неналоговых </a:t>
            </a:r>
            <a:r>
              <a:rPr lang="ru-RU" dirty="0" smtClean="0">
                <a:solidFill>
                  <a:schemeClr val="tx1"/>
                </a:solidFill>
              </a:rPr>
              <a:t>доходов и привлечению инвестиций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 defTabSz="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Century Gothic" panose="020B0502020202020204" pitchFamily="34" charset="0"/>
              <a:buChar char="+"/>
            </a:pPr>
            <a:r>
              <a:rPr lang="ru-RU" dirty="0" smtClean="0">
                <a:solidFill>
                  <a:schemeClr val="tx1"/>
                </a:solidFill>
              </a:rPr>
              <a:t>Учитывает </a:t>
            </a:r>
            <a:r>
              <a:rPr lang="ru-RU" dirty="0">
                <a:solidFill>
                  <a:schemeClr val="tx1"/>
                </a:solidFill>
              </a:rPr>
              <a:t>соотношение зарплаты работников ОМСУ и средней по </a:t>
            </a:r>
            <a:r>
              <a:rPr lang="ru-RU" dirty="0" smtClean="0">
                <a:solidFill>
                  <a:schemeClr val="tx1"/>
                </a:solidFill>
              </a:rPr>
              <a:t>экономике МР/ГО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 defTabSz="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Century Gothic" panose="020B0502020202020204" pitchFamily="34" charset="0"/>
              <a:buChar char="+"/>
            </a:pPr>
            <a:r>
              <a:rPr lang="ru-RU" dirty="0" smtClean="0">
                <a:solidFill>
                  <a:schemeClr val="tx1"/>
                </a:solidFill>
              </a:rPr>
              <a:t>Стимулирует оптимизацию штата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 defTabSz="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Century Gothic" panose="020B0502020202020204" pitchFamily="34" charset="0"/>
              <a:buChar char="+"/>
            </a:pPr>
            <a:r>
              <a:rPr lang="ru-RU" dirty="0">
                <a:solidFill>
                  <a:schemeClr val="tx1"/>
                </a:solidFill>
              </a:rPr>
              <a:t>Обеспечивает сопоставимость нормативов схожих МО</a:t>
            </a:r>
          </a:p>
          <a:p>
            <a:pPr marL="285750" indent="-285750" defTabSz="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Century Gothic" panose="020B0502020202020204" pitchFamily="34" charset="0"/>
              <a:buChar char="+"/>
            </a:pPr>
            <a:r>
              <a:rPr lang="ru-RU" dirty="0">
                <a:solidFill>
                  <a:schemeClr val="tx1"/>
                </a:solidFill>
              </a:rPr>
              <a:t>Позволяет главам МО принимать оперативные управленческие решения по оптимизации </a:t>
            </a:r>
            <a:r>
              <a:rPr lang="ru-RU" dirty="0" smtClean="0">
                <a:solidFill>
                  <a:schemeClr val="tx1"/>
                </a:solidFill>
              </a:rPr>
              <a:t>структуры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 defTabSz="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Century Gothic" panose="020B0502020202020204" pitchFamily="34" charset="0"/>
              <a:buChar char="+"/>
            </a:pPr>
            <a:r>
              <a:rPr lang="ru-RU" dirty="0" smtClean="0">
                <a:solidFill>
                  <a:schemeClr val="tx1"/>
                </a:solidFill>
              </a:rPr>
              <a:t>Контроль объема ФОТ и расходов на содержание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12712" y="6388007"/>
            <a:ext cx="9053689" cy="4086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РЕЗУЛЬТАТ: </a:t>
            </a:r>
            <a:r>
              <a:rPr lang="ru-RU" b="1" dirty="0" smtClean="0">
                <a:solidFill>
                  <a:schemeClr val="tx1"/>
                </a:solidFill>
              </a:rPr>
              <a:t>ПОВЫШЕНИЕ ЭФФЕКТИВНОСТИ БЮДЖЕТНЫХ РАСХОДОВ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Заголовок 36"/>
          <p:cNvSpPr txBox="1">
            <a:spLocks/>
          </p:cNvSpPr>
          <p:nvPr/>
        </p:nvSpPr>
        <p:spPr>
          <a:xfrm>
            <a:off x="895630" y="156253"/>
            <a:ext cx="10579616" cy="8164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1"/>
                </a:solidFill>
              </a:rPr>
              <a:t>НОВАЯ МЕТОДИКА РАСЧЕТА НОРМАТИВОВ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постановление Правительства </a:t>
            </a:r>
            <a:r>
              <a:rPr lang="ru-RU" sz="1600" dirty="0" err="1" smtClean="0">
                <a:solidFill>
                  <a:schemeClr val="tx1"/>
                </a:solidFill>
              </a:rPr>
              <a:t>Пк</a:t>
            </a:r>
            <a:r>
              <a:rPr lang="ru-RU" sz="1600" dirty="0" smtClean="0">
                <a:solidFill>
                  <a:schemeClr val="tx1"/>
                </a:solidFill>
              </a:rPr>
              <a:t>  от 10.11.2015 г. № 960-п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3" y="32315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430536" y="1017813"/>
            <a:ext cx="11464649" cy="2528262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 defTabSz="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Исходные данные – штатные единицы, в </a:t>
            </a:r>
            <a:r>
              <a:rPr lang="ru-RU" b="1" dirty="0" err="1" smtClean="0">
                <a:solidFill>
                  <a:schemeClr val="tx1"/>
                </a:solidFill>
              </a:rPr>
              <a:t>т.ч</a:t>
            </a:r>
            <a:r>
              <a:rPr lang="ru-RU" b="1" dirty="0" smtClean="0">
                <a:solidFill>
                  <a:schemeClr val="tx1"/>
                </a:solidFill>
              </a:rPr>
              <a:t>. основные специалисты, высшие, вспомогательные специалисты, заработная плата, расходы на содержание ОМСУ, численность населения</a:t>
            </a:r>
          </a:p>
          <a:p>
            <a:pPr marL="285750" indent="-285750" defTabSz="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Приравнивание показателей «штатные ед. в расчете на 1000 жителей» к среднему по группе</a:t>
            </a:r>
          </a:p>
          <a:p>
            <a:pPr marL="285750" indent="-28575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Группировка в зависимости от типа МО, численности населения</a:t>
            </a:r>
            <a:r>
              <a:rPr lang="ru-RU" b="1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Единая прозрачная система коэффициентов;</a:t>
            </a:r>
          </a:p>
          <a:p>
            <a:pPr marL="285750" indent="-28575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Расчет норматива на ОТ зависит от средней заработной платы в среднем по экономике МР/ГО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87203" y="6488668"/>
            <a:ext cx="391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pic>
        <p:nvPicPr>
          <p:cNvPr id="3074" name="Picture 2" descr="C:\Users\nanovikova\AppData\Local\Microsoft\Windows\Temporary Internet Files\Content.IE5\D17M0CD7\1430954247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1212" y="3748161"/>
            <a:ext cx="812785" cy="81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9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5903" y="212035"/>
            <a:ext cx="10603723" cy="114300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1"/>
                </a:solidFill>
              </a:rPr>
              <a:t>Факторы, влияющие на расчет норматива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63552" y="1556793"/>
            <a:ext cx="9262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Отклонение заработной платы работников ОМСУ от средней по экономике;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63552" y="2936849"/>
            <a:ext cx="9505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Отклонение количества ставок на 1 тыс. населения от </a:t>
            </a:r>
            <a:r>
              <a:rPr lang="ru-RU" sz="2400" b="1" dirty="0" err="1" smtClean="0"/>
              <a:t>среднегруппового</a:t>
            </a:r>
            <a:r>
              <a:rPr lang="ru-RU" sz="2400" b="1" dirty="0" smtClean="0"/>
              <a:t> значения;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0904" y="4966261"/>
            <a:ext cx="100483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723900">
              <a:spcBef>
                <a:spcPts val="0"/>
              </a:spcBef>
              <a:buNone/>
            </a:pPr>
            <a:r>
              <a:rPr lang="ru-RU" sz="2000" b="1" u="sng" dirty="0" smtClean="0"/>
              <a:t>Отрицательное влияние:</a:t>
            </a:r>
          </a:p>
          <a:p>
            <a:pPr marL="700088" indent="-342900">
              <a:spcBef>
                <a:spcPts val="0"/>
              </a:spcBef>
              <a:buFontTx/>
              <a:buChar char="-"/>
            </a:pPr>
            <a:r>
              <a:rPr lang="ru-RU" sz="2000" b="1" dirty="0" err="1" smtClean="0"/>
              <a:t>зар.платы</a:t>
            </a:r>
            <a:r>
              <a:rPr lang="ru-RU" sz="2000" b="1" dirty="0" smtClean="0"/>
              <a:t> по категориям работников выше средней по подгруппе  </a:t>
            </a:r>
          </a:p>
          <a:p>
            <a:pPr marL="700088" indent="-342900">
              <a:spcBef>
                <a:spcPts val="0"/>
              </a:spcBef>
              <a:buFontTx/>
              <a:buChar char="-"/>
            </a:pPr>
            <a:r>
              <a:rPr lang="ru-RU" sz="2000" b="1" dirty="0" smtClean="0"/>
              <a:t>количества штатных единиц, превышающих значение среднее по подгруппе</a:t>
            </a:r>
          </a:p>
        </p:txBody>
      </p:sp>
      <p:pic>
        <p:nvPicPr>
          <p:cNvPr id="24" name="Picture 2" descr="C:\Documents and Settings\kalininaav\Мои документы\Dropbox\Работа\PROMO_аня\thir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7914" t="78169" r="73943" b="10807"/>
          <a:stretch>
            <a:fillRect/>
          </a:stretch>
        </p:blipFill>
        <p:spPr bwMode="auto">
          <a:xfrm>
            <a:off x="623392" y="2924945"/>
            <a:ext cx="860851" cy="8712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What Can You Learn From A Money Saving Expert? The Money Blo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616" y="1503107"/>
            <a:ext cx="1212894" cy="8846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3" y="0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низ 3"/>
          <p:cNvSpPr/>
          <p:nvPr/>
        </p:nvSpPr>
        <p:spPr>
          <a:xfrm>
            <a:off x="5181600" y="4081671"/>
            <a:ext cx="954157" cy="69906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729156" y="6472518"/>
            <a:ext cx="46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7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401340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0517" y="129587"/>
            <a:ext cx="8911687" cy="1280890"/>
          </a:xfrm>
        </p:spPr>
        <p:txBody>
          <a:bodyPr>
            <a:normAutofit/>
          </a:bodyPr>
          <a:lstStyle/>
          <a:p>
            <a:pPr algn="l" defTabSz="914400">
              <a:spcBef>
                <a:spcPts val="0"/>
              </a:spcBef>
              <a:buNone/>
            </a:pPr>
            <a:r>
              <a:rPr lang="ru-RU" sz="3600" b="1" i="0" dirty="0" smtClean="0">
                <a:solidFill>
                  <a:schemeClr val="tx1"/>
                </a:solidFill>
                <a:latin typeface="Segoe UI Light"/>
                <a:ea typeface="+mj-ea"/>
                <a:cs typeface="+mj-cs"/>
              </a:rPr>
              <a:t>Основные этапы расчета нормативов на очередной год и плановый период</a:t>
            </a:r>
            <a:endParaRPr lang="ru-RU" sz="3600" b="1" i="0" dirty="0">
              <a:solidFill>
                <a:schemeClr val="tx1"/>
              </a:solidFill>
              <a:latin typeface="Segoe UI Light"/>
              <a:ea typeface="+mj-ea"/>
              <a:cs typeface="+mj-cs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604434" y="1473101"/>
            <a:ext cx="10913211" cy="6018077"/>
            <a:chOff x="604434" y="1092095"/>
            <a:chExt cx="10913211" cy="6018077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670532" y="1092095"/>
              <a:ext cx="1528519" cy="1086143"/>
              <a:chOff x="66098" y="-456074"/>
              <a:chExt cx="1528519" cy="1086143"/>
            </a:xfrm>
          </p:grpSpPr>
          <p:sp>
            <p:nvSpPr>
              <p:cNvPr id="54" name="Прямоугольник 53"/>
              <p:cNvSpPr/>
              <p:nvPr/>
            </p:nvSpPr>
            <p:spPr>
              <a:xfrm>
                <a:off x="66098" y="0"/>
                <a:ext cx="1483364" cy="63006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1.1</a:t>
                </a:r>
                <a:endPara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11253" y="-456074"/>
                <a:ext cx="1483364" cy="6300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0490" tIns="110490" rIns="110490" bIns="110490" numCol="1" spcCol="1270" anchor="t" anchorCtr="0">
                <a:noAutofit/>
              </a:bodyPr>
              <a:lstStyle/>
              <a:p>
                <a:pPr lvl="0" algn="l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400" kern="1200" dirty="0" smtClean="0"/>
                  <a:t>Этап 1</a:t>
                </a:r>
                <a:endParaRPr lang="ru-RU" sz="2400" kern="1200" dirty="0"/>
              </a:p>
            </p:txBody>
          </p:sp>
        </p:grpSp>
        <p:grpSp>
          <p:nvGrpSpPr>
            <p:cNvPr id="11" name="Группа 10"/>
            <p:cNvGrpSpPr/>
            <p:nvPr/>
          </p:nvGrpSpPr>
          <p:grpSpPr>
            <a:xfrm>
              <a:off x="2199051" y="1576780"/>
              <a:ext cx="8563684" cy="572231"/>
              <a:chOff x="1594617" y="28611"/>
              <a:chExt cx="8563684" cy="572231"/>
            </a:xfrm>
          </p:grpSpPr>
          <p:sp>
            <p:nvSpPr>
              <p:cNvPr id="52" name="Прямоугольник 51"/>
              <p:cNvSpPr/>
              <p:nvPr/>
            </p:nvSpPr>
            <p:spPr>
              <a:xfrm>
                <a:off x="1594617" y="28611"/>
                <a:ext cx="5822206" cy="572231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3" name="Прямоугольник 52"/>
              <p:cNvSpPr/>
              <p:nvPr/>
            </p:nvSpPr>
            <p:spPr>
              <a:xfrm>
                <a:off x="1594617" y="28611"/>
                <a:ext cx="8563684" cy="57223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8580" tIns="68580" rIns="68580" bIns="68580" numCol="1" spcCol="1270" anchor="t" anchorCtr="0">
                <a:noAutofit/>
              </a:bodyPr>
              <a:lstStyle/>
              <a:p>
                <a:pPr lvl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800" b="0" kern="1200" dirty="0" smtClean="0"/>
                  <a:t>Расчет нормативного количества ставок основных специалистов и высших должностей</a:t>
                </a:r>
                <a:endParaRPr lang="ru-RU" sz="1800" b="0" kern="1200" dirty="0"/>
              </a:p>
            </p:txBody>
          </p:sp>
        </p:grpSp>
        <p:grpSp>
          <p:nvGrpSpPr>
            <p:cNvPr id="12" name="Группа 11"/>
            <p:cNvGrpSpPr/>
            <p:nvPr/>
          </p:nvGrpSpPr>
          <p:grpSpPr>
            <a:xfrm>
              <a:off x="670532" y="2178238"/>
              <a:ext cx="1483364" cy="630069"/>
              <a:chOff x="66098" y="630069"/>
              <a:chExt cx="1483364" cy="630069"/>
            </a:xfrm>
          </p:grpSpPr>
          <p:sp>
            <p:nvSpPr>
              <p:cNvPr id="50" name="Прямоугольник 49"/>
              <p:cNvSpPr/>
              <p:nvPr/>
            </p:nvSpPr>
            <p:spPr>
              <a:xfrm>
                <a:off x="66098" y="630069"/>
                <a:ext cx="1483364" cy="63006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1" name="Прямоугольник 50"/>
              <p:cNvSpPr/>
              <p:nvPr/>
            </p:nvSpPr>
            <p:spPr>
              <a:xfrm>
                <a:off x="66098" y="630069"/>
                <a:ext cx="1483364" cy="6300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0490" tIns="110490" rIns="110490" bIns="110490" numCol="1" spcCol="1270" anchor="t" anchorCtr="0">
                <a:noAutofit/>
              </a:bodyPr>
              <a:lstStyle/>
              <a:p>
                <a:pPr lvl="0" algn="l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400" b="1" kern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1.2</a:t>
                </a:r>
                <a:endParaRPr lang="ru-RU" sz="24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Группа 13"/>
            <p:cNvGrpSpPr/>
            <p:nvPr/>
          </p:nvGrpSpPr>
          <p:grpSpPr>
            <a:xfrm>
              <a:off x="670532" y="2808308"/>
              <a:ext cx="1483364" cy="630069"/>
              <a:chOff x="66098" y="1260139"/>
              <a:chExt cx="1483364" cy="630069"/>
            </a:xfrm>
          </p:grpSpPr>
          <p:sp>
            <p:nvSpPr>
              <p:cNvPr id="48" name="Прямоугольник 47"/>
              <p:cNvSpPr/>
              <p:nvPr/>
            </p:nvSpPr>
            <p:spPr>
              <a:xfrm>
                <a:off x="66098" y="1260139"/>
                <a:ext cx="1483364" cy="63006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vert="horz"/>
              <a:lstStyle/>
              <a:p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1.3</a:t>
                </a:r>
                <a:endPara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66098" y="1260139"/>
                <a:ext cx="1483364" cy="6300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0490" tIns="110490" rIns="110490" bIns="110490" numCol="1" spcCol="1270" anchor="t" anchorCtr="0">
                <a:noAutofit/>
              </a:bodyPr>
              <a:lstStyle/>
              <a:p>
                <a:pPr lvl="0" algn="l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2900" kern="1200" dirty="0"/>
              </a:p>
            </p:txBody>
          </p:sp>
        </p:grpSp>
        <p:grpSp>
          <p:nvGrpSpPr>
            <p:cNvPr id="15" name="Группа 14"/>
            <p:cNvGrpSpPr/>
            <p:nvPr/>
          </p:nvGrpSpPr>
          <p:grpSpPr>
            <a:xfrm>
              <a:off x="2153114" y="3141476"/>
              <a:ext cx="9017392" cy="870077"/>
              <a:chOff x="1594617" y="1157563"/>
              <a:chExt cx="6579837" cy="870077"/>
            </a:xfrm>
          </p:grpSpPr>
          <p:sp>
            <p:nvSpPr>
              <p:cNvPr id="46" name="Прямоугольник 45"/>
              <p:cNvSpPr/>
              <p:nvPr/>
            </p:nvSpPr>
            <p:spPr>
              <a:xfrm>
                <a:off x="1594617" y="1157563"/>
                <a:ext cx="5822206" cy="572231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7" name="Прямоугольник 46"/>
              <p:cNvSpPr/>
              <p:nvPr/>
            </p:nvSpPr>
            <p:spPr>
              <a:xfrm>
                <a:off x="1628136" y="1455409"/>
                <a:ext cx="6546318" cy="572231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68580" tIns="68580" rIns="68580" bIns="68580" numCol="1" spcCol="1270" anchor="t" anchorCtr="0">
                <a:noAutofit/>
              </a:bodyPr>
              <a:lstStyle/>
              <a:p>
                <a:pPr lvl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800" b="1" kern="12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ИТОГОВОЕ ЗНАЧЕНИЕ 1: норматив формирования расходов на оплату труда работников ОМСУ</a:t>
                </a:r>
                <a:endParaRPr lang="ru-RU" sz="1800" b="1" kern="12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604434" y="3886807"/>
              <a:ext cx="10566073" cy="3223365"/>
              <a:chOff x="669750" y="3365362"/>
              <a:chExt cx="10566073" cy="3223365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669750" y="3365362"/>
                <a:ext cx="1484146" cy="1086143"/>
                <a:chOff x="65316" y="1817193"/>
                <a:chExt cx="1484146" cy="1086143"/>
              </a:xfrm>
            </p:grpSpPr>
            <p:sp>
              <p:nvSpPr>
                <p:cNvPr id="44" name="Прямоугольник 43"/>
                <p:cNvSpPr/>
                <p:nvPr/>
              </p:nvSpPr>
              <p:spPr>
                <a:xfrm>
                  <a:off x="66098" y="2273267"/>
                  <a:ext cx="1483364" cy="630069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r>
                    <a:rPr lang="ru-RU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2.1</a:t>
                  </a:r>
                  <a:endPara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Прямоугольник 44"/>
                <p:cNvSpPr/>
                <p:nvPr/>
              </p:nvSpPr>
              <p:spPr>
                <a:xfrm>
                  <a:off x="65316" y="1817193"/>
                  <a:ext cx="1483364" cy="63006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10490" tIns="110490" rIns="110490" bIns="110490" numCol="1" spcCol="1270" anchor="t" anchorCtr="0">
                  <a:noAutofit/>
                </a:bodyPr>
                <a:lstStyle/>
                <a:p>
                  <a:pPr lvl="0" algn="l" defTabSz="1289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400" kern="1200" dirty="0" smtClean="0"/>
                    <a:t>Этап 2</a:t>
                  </a:r>
                  <a:endParaRPr lang="ru-RU" sz="2400" kern="1200" dirty="0"/>
                </a:p>
              </p:txBody>
            </p:sp>
          </p:grpSp>
          <p:grpSp>
            <p:nvGrpSpPr>
              <p:cNvPr id="17" name="Группа 16"/>
              <p:cNvGrpSpPr/>
              <p:nvPr/>
            </p:nvGrpSpPr>
            <p:grpSpPr>
              <a:xfrm>
                <a:off x="2176522" y="3466990"/>
                <a:ext cx="9059301" cy="792087"/>
                <a:chOff x="1572088" y="1918821"/>
                <a:chExt cx="9059301" cy="792087"/>
              </a:xfrm>
            </p:grpSpPr>
            <p:sp>
              <p:nvSpPr>
                <p:cNvPr id="42" name="Прямоугольник 41"/>
                <p:cNvSpPr/>
                <p:nvPr/>
              </p:nvSpPr>
              <p:spPr>
                <a:xfrm>
                  <a:off x="1594617" y="1918821"/>
                  <a:ext cx="5822206" cy="572231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43" name="Прямоугольник 42"/>
                <p:cNvSpPr/>
                <p:nvPr/>
              </p:nvSpPr>
              <p:spPr>
                <a:xfrm>
                  <a:off x="1572088" y="2138677"/>
                  <a:ext cx="9059301" cy="572231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8580" tIns="68580" rIns="68580" bIns="68580" numCol="1" spcCol="1270" anchor="t" anchorCtr="0">
                  <a:noAutofit/>
                </a:bodyPr>
                <a:lstStyle/>
                <a:p>
                  <a:pPr lvl="0" algn="l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800" b="0" kern="1200" dirty="0" smtClean="0"/>
                    <a:t>Расчет нормативного количества ставок всех работников ОМСУ и вспомогательного персонала</a:t>
                  </a:r>
                  <a:endParaRPr lang="ru-RU" sz="1800" b="0" kern="1200" dirty="0"/>
                </a:p>
              </p:txBody>
            </p:sp>
          </p:grpSp>
          <p:grpSp>
            <p:nvGrpSpPr>
              <p:cNvPr id="18" name="Группа 17"/>
              <p:cNvGrpSpPr/>
              <p:nvPr/>
            </p:nvGrpSpPr>
            <p:grpSpPr>
              <a:xfrm>
                <a:off x="669750" y="4413088"/>
                <a:ext cx="1484146" cy="630069"/>
                <a:chOff x="65316" y="2864919"/>
                <a:chExt cx="1484146" cy="63006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66098" y="2903337"/>
                  <a:ext cx="1483364" cy="456073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41" name="Прямоугольник 40"/>
                <p:cNvSpPr/>
                <p:nvPr/>
              </p:nvSpPr>
              <p:spPr>
                <a:xfrm>
                  <a:off x="65316" y="2864919"/>
                  <a:ext cx="1483364" cy="63006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10490" tIns="110490" rIns="110490" bIns="110490" numCol="1" spcCol="1270" anchor="t" anchorCtr="0">
                  <a:noAutofit/>
                </a:bodyPr>
                <a:lstStyle/>
                <a:p>
                  <a:pPr lvl="0" algn="l" defTabSz="1289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400" b="1" kern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2.2</a:t>
                  </a:r>
                  <a:endParaRPr lang="ru-RU" sz="2400" b="1" kern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" name="Группа 18"/>
              <p:cNvGrpSpPr/>
              <p:nvPr/>
            </p:nvGrpSpPr>
            <p:grpSpPr>
              <a:xfrm>
                <a:off x="2153114" y="4097060"/>
                <a:ext cx="7881122" cy="966016"/>
                <a:chOff x="1548680" y="2548891"/>
                <a:chExt cx="7881122" cy="966016"/>
              </a:xfrm>
            </p:grpSpPr>
            <p:sp>
              <p:nvSpPr>
                <p:cNvPr id="38" name="Прямоугольник 37"/>
                <p:cNvSpPr/>
                <p:nvPr/>
              </p:nvSpPr>
              <p:spPr>
                <a:xfrm>
                  <a:off x="1594617" y="2548891"/>
                  <a:ext cx="5822206" cy="572231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9" name="Прямоугольник 38"/>
                <p:cNvSpPr/>
                <p:nvPr/>
              </p:nvSpPr>
              <p:spPr>
                <a:xfrm>
                  <a:off x="1548680" y="2942676"/>
                  <a:ext cx="7881122" cy="572231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8580" tIns="68580" rIns="68580" bIns="68580" numCol="1" spcCol="1270" anchor="t" anchorCtr="0">
                  <a:noAutofit/>
                </a:bodyPr>
                <a:lstStyle/>
                <a:p>
                  <a:pPr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800" b="0" kern="1200" dirty="0" smtClean="0"/>
                    <a:t>Расчет нормативного </a:t>
                  </a:r>
                  <a:r>
                    <a:rPr lang="ru-RU" dirty="0"/>
                    <a:t>фонда оплаты </a:t>
                  </a:r>
                  <a:r>
                    <a:rPr lang="ru-RU" dirty="0" smtClean="0"/>
                    <a:t>труда </a:t>
                  </a:r>
                  <a:r>
                    <a:rPr lang="ru-RU" sz="1800" b="0" kern="1200" dirty="0" smtClean="0"/>
                    <a:t>вспомогательного персонала </a:t>
                  </a:r>
                  <a:endParaRPr lang="ru-RU" sz="1800" b="0" kern="1200" dirty="0"/>
                </a:p>
              </p:txBody>
            </p:sp>
          </p:grpSp>
          <p:sp>
            <p:nvSpPr>
              <p:cNvPr id="37" name="Прямоугольник 36"/>
              <p:cNvSpPr/>
              <p:nvPr/>
            </p:nvSpPr>
            <p:spPr>
              <a:xfrm>
                <a:off x="670532" y="4716520"/>
                <a:ext cx="1483364" cy="6300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0490" tIns="110490" rIns="110490" bIns="110490" numCol="1" spcCol="1270" anchor="t" anchorCtr="0">
                <a:noAutofit/>
              </a:bodyPr>
              <a:lstStyle/>
              <a:p>
                <a:pPr lvl="0" algn="l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2900" kern="1200" dirty="0"/>
              </a:p>
            </p:txBody>
          </p:sp>
          <p:grpSp>
            <p:nvGrpSpPr>
              <p:cNvPr id="21" name="Группа 20"/>
              <p:cNvGrpSpPr/>
              <p:nvPr/>
            </p:nvGrpSpPr>
            <p:grpSpPr>
              <a:xfrm>
                <a:off x="2176522" y="4727130"/>
                <a:ext cx="9059301" cy="1027603"/>
                <a:chOff x="1572088" y="3178961"/>
                <a:chExt cx="9059301" cy="1027603"/>
              </a:xfrm>
            </p:grpSpPr>
            <p:sp>
              <p:nvSpPr>
                <p:cNvPr id="34" name="Прямоугольник 33"/>
                <p:cNvSpPr/>
                <p:nvPr/>
              </p:nvSpPr>
              <p:spPr>
                <a:xfrm>
                  <a:off x="1594617" y="3178961"/>
                  <a:ext cx="5822206" cy="572231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1572088" y="3634333"/>
                  <a:ext cx="9059301" cy="572231"/>
                </a:xfrm>
                <a:prstGeom prst="rect">
                  <a:avLst/>
                </a:prstGeom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spcFirstLastPara="0" vert="horz" wrap="square" lIns="68580" tIns="68580" rIns="68580" bIns="68580" numCol="1" spcCol="1270" anchor="t" anchorCtr="0">
                  <a:noAutofit/>
                </a:bodyPr>
                <a:lstStyle/>
                <a:p>
                  <a:pPr lvl="0" algn="l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800" b="1" kern="1200" dirty="0" smtClean="0">
                      <a:solidFill>
                        <a:schemeClr val="accent3">
                          <a:lumMod val="75000"/>
                        </a:schemeClr>
                      </a:solidFill>
                    </a:rPr>
                    <a:t>ИТОГОВОЕ ЗНАЧЕНИЕ 2: норматив формирования расходов на содержание ОМСУ</a:t>
                  </a:r>
                  <a:endParaRPr lang="ru-RU" sz="1800" b="1" kern="1200" dirty="0">
                    <a:solidFill>
                      <a:schemeClr val="accent3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29" name="Прямоугольник 28"/>
              <p:cNvSpPr/>
              <p:nvPr/>
            </p:nvSpPr>
            <p:spPr>
              <a:xfrm>
                <a:off x="669750" y="5958658"/>
                <a:ext cx="1483364" cy="6300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0490" tIns="110490" rIns="110490" bIns="110490" numCol="1" spcCol="1270" anchor="t" anchorCtr="0">
                <a:noAutofit/>
              </a:bodyPr>
              <a:lstStyle/>
              <a:p>
                <a:pPr lvl="0" algn="l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2900" kern="1200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2264367" y="5987270"/>
                <a:ext cx="5822206" cy="572231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57" name="TextBox 56"/>
            <p:cNvSpPr txBox="1"/>
            <p:nvPr/>
          </p:nvSpPr>
          <p:spPr>
            <a:xfrm>
              <a:off x="2153114" y="2255298"/>
              <a:ext cx="79790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Расчет нормативного фонда оплаты труда основных специалистов и высших должностей</a:t>
              </a:r>
              <a:endParaRPr lang="ru-RU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111207" y="2970198"/>
              <a:ext cx="9406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Расчет стимулирующей надбавки</a:t>
              </a:r>
              <a:endParaRPr lang="ru-RU" dirty="0"/>
            </a:p>
          </p:txBody>
        </p:sp>
      </p:grpSp>
      <p:pic>
        <p:nvPicPr>
          <p:cNvPr id="5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1490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11729156" y="6472518"/>
            <a:ext cx="46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8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090733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0308" y="166910"/>
            <a:ext cx="8911687" cy="1280890"/>
          </a:xfrm>
        </p:spPr>
        <p:txBody>
          <a:bodyPr/>
          <a:lstStyle/>
          <a:p>
            <a:r>
              <a:rPr lang="ru-RU" dirty="0" smtClean="0"/>
              <a:t>Коэффициенты применяемые для расчета нормативов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32931" y="1496725"/>
            <a:ext cx="25114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надбавочный коэффициент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индексирования уровня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среднемесячной заработной платы высших специалистов по отношению 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ср.мес.зарплате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специалистов: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25" name="Группа 24"/>
          <p:cNvGrpSpPr/>
          <p:nvPr/>
        </p:nvGrpSpPr>
        <p:grpSpPr>
          <a:xfrm>
            <a:off x="2551829" y="1447800"/>
            <a:ext cx="3759447" cy="2395271"/>
            <a:chOff x="132931" y="3870759"/>
            <a:chExt cx="3759447" cy="2395271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32931" y="3870759"/>
              <a:ext cx="2213855" cy="35386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K1</a:t>
              </a:r>
              <a:endParaRPr lang="ru-RU" b="1" dirty="0"/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132931" y="4343277"/>
              <a:ext cx="3759447" cy="1922753"/>
              <a:chOff x="282206" y="4431909"/>
              <a:chExt cx="3759447" cy="1922753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2837296" y="4570403"/>
                <a:ext cx="1204357" cy="321276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/>
                  <a:t>2,8</a:t>
                </a:r>
                <a:endParaRPr lang="ru-RU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2837296" y="5372605"/>
                <a:ext cx="1169365" cy="35386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/>
                  <a:t>2,3</a:t>
                </a:r>
                <a:endParaRPr lang="ru-RU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2837296" y="6000793"/>
                <a:ext cx="1169364" cy="35386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/>
                  <a:t>2,1</a:t>
                </a:r>
                <a:endParaRPr lang="ru-RU" b="1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20400" y="4431909"/>
                <a:ext cx="221385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Муниципальные районы</a:t>
                </a:r>
              </a:p>
              <a:p>
                <a:pPr algn="ctr"/>
                <a:r>
                  <a:rPr lang="ru-RU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Городские округа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82207" y="5351868"/>
                <a:ext cx="2213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Городские поселения</a:t>
                </a:r>
                <a:endParaRPr 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82206" y="5936643"/>
                <a:ext cx="2213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Сельские поселения</a:t>
                </a:r>
                <a:endParaRPr lang="ru-RU" sz="1600" b="1" dirty="0"/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>
            <a:off x="163982" y="4297110"/>
            <a:ext cx="21714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поправочный коэффициент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уровня заработной платы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отношению 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заработной плате по экономике МР/ГО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2473787" y="4211281"/>
            <a:ext cx="3910793" cy="2403002"/>
            <a:chOff x="4750633" y="3870759"/>
            <a:chExt cx="3910793" cy="2403002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4921064" y="3870759"/>
              <a:ext cx="2213855" cy="35386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K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изм</a:t>
              </a:r>
              <a:endParaRPr lang="ru-RU" b="1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513226" y="4686370"/>
              <a:ext cx="1148200" cy="321276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/>
                <a:t>1</a:t>
              </a:r>
              <a:endParaRPr lang="ru-RU" b="1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7513226" y="5894626"/>
              <a:ext cx="1148200" cy="35386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/>
                <a:t>0,7</a:t>
              </a:r>
              <a:endParaRPr lang="ru-RU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50633" y="4268310"/>
              <a:ext cx="276259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городских, сельских поселений - административных центров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муниципальных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районов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750633" y="5904429"/>
              <a:ext cx="2478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Сельские поселения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785758" y="1307677"/>
            <a:ext cx="43407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поправочный коэффициент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среднемесячной фактической заработной платы основных специалистов к среднемесячной фактической  заработной плате работников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вспомогательного персонала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фактически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начисленных за отчетный финансовый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0" y="4082048"/>
            <a:ext cx="120048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784683" y="1321531"/>
            <a:ext cx="0" cy="5304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9746723" y="3518750"/>
            <a:ext cx="2213855" cy="3538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</a:t>
            </a:r>
            <a:r>
              <a:rPr lang="ru-RU" b="1" dirty="0" smtClean="0"/>
              <a:t>2 = 0,7</a:t>
            </a:r>
            <a:endParaRPr lang="ru-RU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892567" y="4424166"/>
            <a:ext cx="5290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коэффициенты  оптимизации ОМСУ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6909481" y="4932288"/>
            <a:ext cx="4425793" cy="1332374"/>
            <a:chOff x="7579043" y="4943441"/>
            <a:chExt cx="4425793" cy="1332374"/>
          </a:xfrm>
        </p:grpSpPr>
        <p:sp>
          <p:nvSpPr>
            <p:cNvPr id="34" name="TextBox 33"/>
            <p:cNvSpPr txBox="1"/>
            <p:nvPr/>
          </p:nvSpPr>
          <p:spPr>
            <a:xfrm>
              <a:off x="7606233" y="4943441"/>
              <a:ext cx="23636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Коэффициент ограничения роста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79043" y="5629484"/>
              <a:ext cx="23636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Коэффициент силы притяжения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9772339" y="4997338"/>
              <a:ext cx="2213855" cy="35386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K</a:t>
              </a:r>
              <a:r>
                <a:rPr lang="ru-RU" b="1" dirty="0" smtClean="0"/>
                <a:t>ор</a:t>
              </a:r>
              <a:endParaRPr lang="ru-RU" b="1" dirty="0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9790981" y="5693350"/>
              <a:ext cx="2213855" cy="35386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K</a:t>
              </a:r>
              <a:r>
                <a:rPr lang="ru-RU" b="1" dirty="0" smtClean="0"/>
                <a:t>ср</a:t>
              </a:r>
              <a:endParaRPr lang="ru-RU" b="1" dirty="0"/>
            </a:p>
          </p:txBody>
        </p:sp>
      </p:grpSp>
      <p:pic>
        <p:nvPicPr>
          <p:cNvPr id="40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366" y="364423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1729156" y="6472518"/>
            <a:ext cx="46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9</a:t>
            </a:r>
            <a:endParaRPr lang="ru-RU" sz="1400" dirty="0"/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4572000" y="1920318"/>
            <a:ext cx="231878" cy="830997"/>
          </a:xfrm>
          <a:prstGeom prst="righ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041502" y="4211207"/>
            <a:ext cx="1539077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C00000"/>
                </a:solidFill>
              </a:rPr>
              <a:t>Только для поселений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049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03782" y="4594942"/>
            <a:ext cx="8688408" cy="1474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5125" y="141510"/>
            <a:ext cx="8911687" cy="801744"/>
          </a:xfrm>
        </p:spPr>
        <p:txBody>
          <a:bodyPr/>
          <a:lstStyle/>
          <a:p>
            <a:r>
              <a:rPr lang="ru-RU" b="1" dirty="0" smtClean="0"/>
              <a:t>Стимулирование</a:t>
            </a:r>
            <a:endParaRPr lang="ru-RU" b="1" dirty="0"/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223" y="0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8032" y="1267029"/>
            <a:ext cx="3522361" cy="83099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адбавка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оптимизацию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08800" y="1200096"/>
            <a:ext cx="4889500" cy="92333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сокращенных штатных единиц за отчетный год к общему числу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на начало текущего года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00102" y="1322652"/>
            <a:ext cx="2578498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C00000"/>
                </a:solidFill>
              </a:rPr>
              <a:t>Только для </a:t>
            </a:r>
            <a:r>
              <a:rPr lang="ru-RU" sz="1600" b="1" i="1" dirty="0" smtClean="0">
                <a:solidFill>
                  <a:srgbClr val="C00000"/>
                </a:solidFill>
              </a:rPr>
              <a:t>вновь </a:t>
            </a:r>
            <a:r>
              <a:rPr lang="ru-RU" sz="1600" b="1" i="1" dirty="0">
                <a:solidFill>
                  <a:srgbClr val="C00000"/>
                </a:solidFill>
              </a:rPr>
              <a:t>объединившихся </a:t>
            </a:r>
            <a:r>
              <a:rPr lang="ru-RU" sz="1600" b="1" i="1" dirty="0" smtClean="0">
                <a:solidFill>
                  <a:srgbClr val="C00000"/>
                </a:solidFill>
              </a:rPr>
              <a:t>МО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40317" y="2800317"/>
            <a:ext cx="476612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соотношения расходов на оплату труда работников ОМСУ и расходов на содержание ОМСУ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собственным доходам МО*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1558" y="2696142"/>
            <a:ext cx="3522361" cy="156966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адбавка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бюджетных расходов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66052" y="3230306"/>
            <a:ext cx="2578498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C00000"/>
                </a:solidFill>
              </a:rPr>
              <a:t>Для всех МО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503184" y="3608091"/>
            <a:ext cx="0" cy="652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103781" y="4733842"/>
            <a:ext cx="4814929" cy="1178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(фактическая сумма расходов на оплату труда ОМСУ МО + расходы на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 ОМСУ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МО) </a:t>
            </a:r>
          </a:p>
          <a:p>
            <a:pPr algn="ctr">
              <a:lnSpc>
                <a:spcPts val="1400"/>
              </a:lnSpc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_________________________</a:t>
            </a:r>
          </a:p>
          <a:p>
            <a:pPr>
              <a:lnSpc>
                <a:spcPts val="1400"/>
              </a:lnSpc>
            </a:pP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400"/>
              </a:lnSpc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собственные доходы*</a:t>
            </a:r>
            <a:endParaRPr lang="ru-RU" dirty="0"/>
          </a:p>
        </p:txBody>
      </p:sp>
      <p:sp>
        <p:nvSpPr>
          <p:cNvPr id="13" name="Нашивка 12"/>
          <p:cNvSpPr/>
          <p:nvPr/>
        </p:nvSpPr>
        <p:spPr>
          <a:xfrm rot="10800000">
            <a:off x="5921037" y="5155842"/>
            <a:ext cx="359228" cy="416044"/>
          </a:xfrm>
          <a:prstGeom prst="chevron">
            <a:avLst>
              <a:gd name="adj" fmla="val 628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14248" y="5012131"/>
            <a:ext cx="2639302" cy="787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Среднее  значение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этого же отношения по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подгруппе МО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6282" y="4260335"/>
            <a:ext cx="1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условие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1729156" y="6472518"/>
            <a:ext cx="46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10</a:t>
            </a:r>
            <a:endParaRPr lang="ru-RU" sz="14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 rot="19764458">
            <a:off x="-41578" y="2759746"/>
            <a:ext cx="1215666" cy="37457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«Премия»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flipH="1">
            <a:off x="166121" y="6334768"/>
            <a:ext cx="9520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*- налоговые и неналоговые доходы, исключая разовые доходы от продажи имущества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12445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71828" y="378654"/>
            <a:ext cx="10385469" cy="786011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Особенности нормативов 2016 года и на плановый период 2017-2018 годов</a:t>
            </a:r>
            <a:endParaRPr lang="ru-RU" sz="3200" b="1" dirty="0"/>
          </a:p>
        </p:txBody>
      </p:sp>
      <p:sp>
        <p:nvSpPr>
          <p:cNvPr id="2050" name="AutoShape 2" descr="https://freelance.ru/img/portfolio/pics/00/02/6C/158925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freelance.ru/img/portfolio/pics/00/02/6C/158925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04916" y="1492574"/>
            <a:ext cx="6444119" cy="175432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На 2016 год </a:t>
            </a:r>
          </a:p>
          <a:p>
            <a:r>
              <a:rPr lang="ru-RU" sz="2400" b="1" dirty="0" smtClean="0"/>
              <a:t>в </a:t>
            </a:r>
            <a:r>
              <a:rPr lang="ru-RU" sz="2400" b="1" dirty="0"/>
              <a:t>виде </a:t>
            </a:r>
            <a:r>
              <a:rPr lang="ru-RU" sz="2400" b="1" u="sng" dirty="0"/>
              <a:t>единой</a:t>
            </a:r>
            <a:r>
              <a:rPr lang="ru-RU" sz="2400" b="1" dirty="0"/>
              <a:t> суммы</a:t>
            </a:r>
            <a:r>
              <a:rPr lang="ru-RU" sz="2000" b="1" dirty="0"/>
              <a:t> </a:t>
            </a:r>
            <a:r>
              <a:rPr lang="ru-RU" sz="2000" dirty="0"/>
              <a:t>нормативов формирования расходов на оплату труда работников </a:t>
            </a:r>
            <a:r>
              <a:rPr lang="ru-RU" sz="2000" dirty="0" smtClean="0"/>
              <a:t>ОМСУ и содержание </a:t>
            </a:r>
            <a:r>
              <a:rPr lang="ru-RU" sz="2000" dirty="0"/>
              <a:t>ОМСУ муниципальных образований Пермского </a:t>
            </a:r>
            <a:r>
              <a:rPr lang="ru-RU" sz="2000" dirty="0" smtClean="0"/>
              <a:t>края.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21465" y="3528684"/>
            <a:ext cx="6409641" cy="29238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	На 2017 и 2018 годы </a:t>
            </a:r>
          </a:p>
          <a:p>
            <a:r>
              <a:rPr lang="ru-RU" sz="2400" b="1" dirty="0" smtClean="0"/>
              <a:t>в </a:t>
            </a:r>
            <a:r>
              <a:rPr lang="ru-RU" sz="2400" b="1" dirty="0"/>
              <a:t>виде </a:t>
            </a:r>
            <a:r>
              <a:rPr lang="ru-RU" sz="2400" b="1" u="sng" dirty="0"/>
              <a:t>отдельных</a:t>
            </a:r>
            <a:r>
              <a:rPr lang="ru-RU" sz="2400" b="1" dirty="0"/>
              <a:t> сумм</a:t>
            </a:r>
            <a:r>
              <a:rPr lang="ru-RU" sz="2000" dirty="0"/>
              <a:t>:</a:t>
            </a:r>
          </a:p>
          <a:p>
            <a:pPr marL="342900" indent="-342900">
              <a:buAutoNum type="arabicPeriod"/>
            </a:pPr>
            <a:r>
              <a:rPr lang="ru-RU" sz="2000" dirty="0" smtClean="0"/>
              <a:t>нормативов </a:t>
            </a:r>
            <a:r>
              <a:rPr lang="ru-RU" sz="2000" dirty="0"/>
              <a:t>формирования расходов на оплату труда работников ОМСУ муниципальных образований Пермского края</a:t>
            </a:r>
            <a:r>
              <a:rPr lang="ru-RU" sz="2000" dirty="0" smtClean="0"/>
              <a:t>;</a:t>
            </a:r>
          </a:p>
          <a:p>
            <a:pPr marL="342900" indent="-342900">
              <a:buFontTx/>
              <a:buAutoNum type="arabicPeriod"/>
            </a:pPr>
            <a:r>
              <a:rPr lang="ru-RU" sz="2000" dirty="0" smtClean="0"/>
              <a:t>нормативов </a:t>
            </a:r>
            <a:r>
              <a:rPr lang="ru-RU" sz="2000" dirty="0"/>
              <a:t>формирования расходов на содержание ОМСУ муниципальных образований Пермского края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884" y="114208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729156" y="6472518"/>
            <a:ext cx="46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11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970475" y="1673153"/>
            <a:ext cx="4087545" cy="452431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сумма </a:t>
            </a:r>
            <a:r>
              <a:rPr lang="ru-RU" b="1" dirty="0"/>
              <a:t>Нормативов на 2016</a:t>
            </a:r>
            <a:r>
              <a:rPr lang="ru-RU" dirty="0"/>
              <a:t> </a:t>
            </a:r>
            <a:r>
              <a:rPr lang="ru-RU" dirty="0" smtClean="0"/>
              <a:t>год:</a:t>
            </a:r>
          </a:p>
          <a:p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не </a:t>
            </a:r>
            <a:r>
              <a:rPr lang="ru-RU" dirty="0"/>
              <a:t>может </a:t>
            </a:r>
            <a:r>
              <a:rPr lang="ru-RU" b="1" dirty="0"/>
              <a:t>более чем на</a:t>
            </a:r>
            <a:r>
              <a:rPr lang="ru-RU" dirty="0"/>
              <a:t> </a:t>
            </a:r>
            <a:r>
              <a:rPr lang="ru-RU" b="1" dirty="0"/>
              <a:t>5%</a:t>
            </a:r>
            <a:r>
              <a:rPr lang="ru-RU" dirty="0"/>
              <a:t> превышать норматив 2015 года, утвержденный постановлением Правительства Пермского края 301-п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dirty="0" smtClean="0"/>
              <a:t>- не </a:t>
            </a:r>
            <a:r>
              <a:rPr lang="ru-RU" dirty="0"/>
              <a:t>может составлять </a:t>
            </a:r>
            <a:r>
              <a:rPr lang="ru-RU" b="1" dirty="0"/>
              <a:t>менее 95 %</a:t>
            </a:r>
            <a:r>
              <a:rPr lang="ru-RU" dirty="0"/>
              <a:t> нормативов формирования расходов на содержание ОМСУ муниципальных образований Пермского края, утвержденных на 2015 г. постановлением Правительства Пермского края № </a:t>
            </a:r>
            <a:r>
              <a:rPr lang="ru-RU" dirty="0" smtClean="0"/>
              <a:t>301-п</a:t>
            </a:r>
            <a:endParaRPr lang="ru-RU" dirty="0"/>
          </a:p>
        </p:txBody>
      </p:sp>
      <p:pic>
        <p:nvPicPr>
          <p:cNvPr id="1026" name="Picture 2" descr="C:\Users\nanovikova\AppData\Local\Microsoft\Windows\Temporary Internet Files\Content.IE5\I5JYN3Q2\65px-Achtung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19061"/>
            <a:ext cx="593803" cy="52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nanovikova\AppData\Local\Microsoft\Windows\Temporary Internet Files\Content.IE5\ZNT36JAU\cyberscooty-plus-minus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08820" y="1177062"/>
            <a:ext cx="1006172" cy="42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3085" y="1067498"/>
            <a:ext cx="1066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5%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82619" y="1551437"/>
            <a:ext cx="2835965" cy="442674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О.Т.  + содержание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79486" y="3967317"/>
            <a:ext cx="939098" cy="442674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О.Т.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25782" y="6100375"/>
            <a:ext cx="1988218" cy="442674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содержание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" name="Двойная стрелка влево/вверх 2"/>
          <p:cNvSpPr/>
          <p:nvPr/>
        </p:nvSpPr>
        <p:spPr>
          <a:xfrm rot="7951273">
            <a:off x="6090413" y="4680636"/>
            <a:ext cx="1258956" cy="1192696"/>
          </a:xfrm>
          <a:prstGeom prst="leftUpArrow">
            <a:avLst>
              <a:gd name="adj1" fmla="val 18177"/>
              <a:gd name="adj2" fmla="val 19130"/>
              <a:gd name="adj3" fmla="val 176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392556" y="1551437"/>
            <a:ext cx="954157" cy="442674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36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Заголовок 1"/>
          <p:cNvSpPr txBox="1">
            <a:spLocks/>
          </p:cNvSpPr>
          <p:nvPr/>
        </p:nvSpPr>
        <p:spPr>
          <a:xfrm>
            <a:off x="1947492" y="152400"/>
            <a:ext cx="6507395" cy="8289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 smtClean="0">
                <a:solidFill>
                  <a:schemeClr val="tx1"/>
                </a:solidFill>
              </a:rPr>
              <a:t>Итоги расчета: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4683581"/>
              </p:ext>
            </p:extLst>
          </p:nvPr>
        </p:nvGraphicFramePr>
        <p:xfrm>
          <a:off x="129302" y="1462723"/>
          <a:ext cx="11901332" cy="3565881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5979950"/>
                <a:gridCol w="1073426"/>
                <a:gridCol w="1378226"/>
                <a:gridCol w="1205948"/>
                <a:gridCol w="1209585"/>
                <a:gridCol w="1054197"/>
              </a:tblGrid>
              <a:tr h="303869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Наименование</a:t>
                      </a:r>
                      <a:r>
                        <a:rPr lang="ru-RU" sz="1600" baseline="0" dirty="0" smtClean="0">
                          <a:effectLst/>
                        </a:rPr>
                        <a:t> показателя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22" marR="2462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ВСЕГО:</a:t>
                      </a:r>
                      <a:endParaRPr lang="ru-RU" sz="16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22" marR="24622" marT="0" marB="0" anchor="ctr"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</a:t>
                      </a:r>
                      <a:r>
                        <a:rPr lang="ru-RU" sz="1600" dirty="0" err="1">
                          <a:effectLst/>
                        </a:rPr>
                        <a:t>т.ч</a:t>
                      </a:r>
                      <a:r>
                        <a:rPr lang="ru-RU" sz="1600" dirty="0" smtClean="0">
                          <a:effectLst/>
                        </a:rPr>
                        <a:t>. (</a:t>
                      </a:r>
                      <a:r>
                        <a:rPr lang="ru-RU" sz="1600" dirty="0" err="1" smtClean="0">
                          <a:effectLst/>
                        </a:rPr>
                        <a:t>млн,руб</a:t>
                      </a:r>
                      <a:r>
                        <a:rPr lang="ru-RU" sz="1600" dirty="0" smtClean="0">
                          <a:effectLst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22" marR="24622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01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муниципальные районы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22" marR="24622" marT="0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городские 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22" marR="24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городские поселения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22" marR="24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сельские поселения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22" marR="24622" marT="0" marB="0" anchor="ctr"/>
                </a:tc>
              </a:tr>
              <a:tr h="987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Нормативы </a:t>
                      </a:r>
                      <a:r>
                        <a:rPr lang="ru-RU" sz="1800" dirty="0" smtClean="0">
                          <a:effectLst/>
                        </a:rPr>
                        <a:t>на 2015 </a:t>
                      </a:r>
                      <a:r>
                        <a:rPr lang="ru-RU" sz="1800" dirty="0">
                          <a:effectLst/>
                        </a:rPr>
                        <a:t>г. </a:t>
                      </a:r>
                      <a:r>
                        <a:rPr lang="ru-RU" sz="1600" b="0" dirty="0" smtClean="0">
                          <a:effectLst/>
                        </a:rPr>
                        <a:t>(с учетом ранее не учтенных постоянных расходов на содержание учреждений, централизованные</a:t>
                      </a:r>
                      <a:r>
                        <a:rPr lang="ru-RU" sz="1600" b="0" baseline="0" dirty="0" smtClean="0">
                          <a:effectLst/>
                        </a:rPr>
                        <a:t> бухгалтерий, контрольных органов и т.д. – пункт 4</a:t>
                      </a:r>
                      <a:r>
                        <a:rPr lang="ru-RU" sz="1800" b="0" baseline="50000" dirty="0" smtClean="0">
                          <a:effectLst/>
                        </a:rPr>
                        <a:t>1</a:t>
                      </a:r>
                      <a:r>
                        <a:rPr lang="ru-RU" sz="1600" b="0" baseline="0" dirty="0" smtClean="0">
                          <a:effectLst/>
                        </a:rPr>
                        <a:t> Методики, утв. </a:t>
                      </a:r>
                      <a:r>
                        <a:rPr lang="ru-RU" sz="1600" b="0" baseline="0" dirty="0" err="1" smtClean="0">
                          <a:effectLst/>
                        </a:rPr>
                        <a:t>пост.ППк</a:t>
                      </a:r>
                      <a:r>
                        <a:rPr lang="ru-RU" sz="1600" b="0" baseline="0" dirty="0" smtClean="0">
                          <a:effectLst/>
                        </a:rPr>
                        <a:t> № 301-п</a:t>
                      </a:r>
                      <a:r>
                        <a:rPr lang="ru-RU" sz="1600" b="0" dirty="0" smtClean="0">
                          <a:effectLst/>
                        </a:rPr>
                        <a:t>)</a:t>
                      </a:r>
                      <a:endParaRPr lang="ru-RU" sz="1600" b="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3 871,0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2 074,2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590,7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215,5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990,0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</a:tr>
              <a:tr h="7298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Нормативы на 2016 г., </a:t>
                      </a:r>
                      <a:r>
                        <a:rPr lang="ru-RU" sz="1600" b="0" dirty="0">
                          <a:effectLst/>
                        </a:rPr>
                        <a:t>утвержденные постановлением Правительства Пермского края от 30.11.2015 г. № 1029-п</a:t>
                      </a:r>
                      <a:endParaRPr lang="ru-RU" sz="1600" b="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i="1" dirty="0">
                          <a:effectLst/>
                        </a:rPr>
                        <a:t>3 948,7</a:t>
                      </a:r>
                      <a:endParaRPr lang="ru-RU" sz="2000" i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2 114,9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608,4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216,8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1 008,6</a:t>
                      </a:r>
                      <a:endParaRPr lang="ru-RU" sz="2000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</a:tr>
              <a:tr h="6605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</a:rPr>
                        <a:t>Отклонение суммы нормативов на 2016 г. от общей суммы </a:t>
                      </a:r>
                      <a:r>
                        <a:rPr lang="ru-RU" sz="1800" b="1" dirty="0" smtClean="0">
                          <a:effectLst/>
                        </a:rPr>
                        <a:t>нормативов</a:t>
                      </a:r>
                      <a:r>
                        <a:rPr lang="ru-RU" sz="1800" b="1" baseline="0" dirty="0" smtClean="0">
                          <a:effectLst/>
                        </a:rPr>
                        <a:t> </a:t>
                      </a:r>
                      <a:r>
                        <a:rPr lang="ru-RU" sz="1800" b="1" dirty="0" smtClean="0">
                          <a:effectLst/>
                        </a:rPr>
                        <a:t>на </a:t>
                      </a:r>
                      <a:r>
                        <a:rPr lang="ru-RU" sz="1800" b="1" dirty="0">
                          <a:effectLst/>
                        </a:rPr>
                        <a:t>2015 г</a:t>
                      </a:r>
                      <a:r>
                        <a:rPr lang="ru-RU" sz="1800" b="1" dirty="0" smtClean="0">
                          <a:effectLst/>
                        </a:rPr>
                        <a:t>., %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i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+ 2,3%</a:t>
                      </a:r>
                      <a:endParaRPr lang="ru-RU" sz="2000" b="1" i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>
                    <a:lnR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+2,0%</a:t>
                      </a:r>
                      <a:endParaRPr lang="ru-RU" sz="20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>
                    <a:lnL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+3,0%</a:t>
                      </a:r>
                      <a:endParaRPr lang="ru-RU" sz="20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+0,6%</a:t>
                      </a:r>
                      <a:endParaRPr lang="ru-RU" sz="20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+1,8%</a:t>
                      </a:r>
                      <a:endParaRPr lang="ru-RU" sz="20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4765" marR="24765" marT="9525" marB="0" anchor="ctr"/>
                </a:tc>
              </a:tr>
            </a:tbl>
          </a:graphicData>
        </a:graphic>
      </p:graphicFrame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866" y="38051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6130" y="6534707"/>
            <a:ext cx="46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12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8092646"/>
              </p:ext>
            </p:extLst>
          </p:nvPr>
        </p:nvGraphicFramePr>
        <p:xfrm>
          <a:off x="127642" y="5241466"/>
          <a:ext cx="11901332" cy="13141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981610"/>
                <a:gridCol w="1126435"/>
                <a:gridCol w="1467108"/>
                <a:gridCol w="1199606"/>
                <a:gridCol w="1072376"/>
                <a:gridCol w="1054197"/>
              </a:tblGrid>
              <a:tr h="95605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Доля нормативов 2015 г. (с учетом постоянных расходов) в объеме прогнозируемых налоговых и неналоговых доходов </a:t>
                      </a:r>
                      <a:r>
                        <a:rPr lang="ru-RU" sz="1600" b="1" dirty="0" smtClean="0">
                          <a:effectLst/>
                        </a:rPr>
                        <a:t>(за исключением</a:t>
                      </a:r>
                      <a:r>
                        <a:rPr lang="ru-RU" sz="1600" b="1" baseline="0" dirty="0" smtClean="0">
                          <a:effectLst/>
                        </a:rPr>
                        <a:t> доходов разового характера от использования имущества и земли</a:t>
                      </a:r>
                      <a:r>
                        <a:rPr lang="ru-RU" sz="1600" b="1" dirty="0" smtClean="0">
                          <a:effectLst/>
                        </a:rPr>
                        <a:t>), %</a:t>
                      </a:r>
                      <a:endParaRPr lang="ru-RU" sz="1600" b="1" dirty="0" smtClean="0"/>
                    </a:p>
                  </a:txBody>
                  <a:tcPr marL="24765" marR="2476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i="1" dirty="0" smtClean="0">
                          <a:effectLst/>
                        </a:rPr>
                        <a:t>41,3%</a:t>
                      </a:r>
                      <a:endParaRPr lang="ru-RU" sz="20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765" marR="24765" marT="9525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A92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39,9%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765" marR="2476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27,3%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765" marR="2476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34,5%</a:t>
                      </a:r>
                      <a:endParaRPr lang="ru-RU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765" marR="2476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71,2%</a:t>
                      </a:r>
                      <a:endParaRPr lang="ru-RU" sz="2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765" marR="24765" marT="9525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36324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3149" y="173536"/>
            <a:ext cx="8911687" cy="1280890"/>
          </a:xfrm>
        </p:spPr>
        <p:txBody>
          <a:bodyPr/>
          <a:lstStyle/>
          <a:p>
            <a:r>
              <a:rPr lang="ru-RU" b="1" dirty="0" smtClean="0"/>
              <a:t>Курсы повышения квалификации</a:t>
            </a:r>
            <a:endParaRPr lang="ru-RU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53412042"/>
              </p:ext>
            </p:extLst>
          </p:nvPr>
        </p:nvGraphicFramePr>
        <p:xfrm>
          <a:off x="5605670" y="1949726"/>
          <a:ext cx="4770782" cy="4666422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770782"/>
              </a:tblGrid>
              <a:tr h="475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График проведения обучения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008" marR="68008" marT="0" marB="0" anchor="ctr"/>
                </a:tc>
              </a:tr>
              <a:tr h="34759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 группа (</a:t>
                      </a:r>
                      <a:r>
                        <a:rPr lang="ru-RU" sz="1800" dirty="0" err="1" smtClean="0">
                          <a:effectLst/>
                        </a:rPr>
                        <a:t>г.Пермь</a:t>
                      </a:r>
                      <a:r>
                        <a:rPr lang="ru-RU" sz="1800" dirty="0" smtClean="0">
                          <a:effectLst/>
                        </a:rPr>
                        <a:t>): 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16.02.2016 г. – 18.02.2016 г.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</a:t>
                      </a:r>
                      <a:r>
                        <a:rPr lang="ru-RU" sz="1800" dirty="0" smtClean="0">
                          <a:effectLst/>
                        </a:rPr>
                        <a:t>группа (</a:t>
                      </a:r>
                      <a:r>
                        <a:rPr lang="ru-RU" sz="1800" dirty="0" err="1" smtClean="0">
                          <a:effectLst/>
                        </a:rPr>
                        <a:t>г.Березники</a:t>
                      </a:r>
                      <a:r>
                        <a:rPr lang="ru-RU" sz="1800" dirty="0" smtClean="0">
                          <a:effectLst/>
                        </a:rPr>
                        <a:t>):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01.03.2016 г. -03.03.2016 г.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 </a:t>
                      </a:r>
                      <a:r>
                        <a:rPr lang="ru-RU" sz="1800" dirty="0" smtClean="0">
                          <a:effectLst/>
                        </a:rPr>
                        <a:t>группа (г. Нытва):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15.03.2016г. – 17.03.2016 г.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 </a:t>
                      </a:r>
                      <a:r>
                        <a:rPr lang="ru-RU" sz="1800" dirty="0" smtClean="0">
                          <a:effectLst/>
                        </a:rPr>
                        <a:t>группа (</a:t>
                      </a:r>
                      <a:r>
                        <a:rPr lang="ru-RU" sz="1800" dirty="0" err="1" smtClean="0">
                          <a:effectLst/>
                        </a:rPr>
                        <a:t>г.Чернушка</a:t>
                      </a:r>
                      <a:r>
                        <a:rPr lang="ru-RU" sz="1800" dirty="0" smtClean="0">
                          <a:effectLst/>
                        </a:rPr>
                        <a:t>):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22.03.2016 г. – 24.03.2016 г.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 </a:t>
                      </a:r>
                      <a:r>
                        <a:rPr lang="ru-RU" sz="1800" dirty="0" smtClean="0">
                          <a:effectLst/>
                        </a:rPr>
                        <a:t>группа (</a:t>
                      </a:r>
                      <a:r>
                        <a:rPr lang="ru-RU" sz="1800" dirty="0" err="1" smtClean="0">
                          <a:effectLst/>
                        </a:rPr>
                        <a:t>г.Кудымкар</a:t>
                      </a:r>
                      <a:r>
                        <a:rPr lang="ru-RU" sz="1800" dirty="0" smtClean="0">
                          <a:effectLst/>
                        </a:rPr>
                        <a:t>):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29.03.2016 г. – 31.03.2016 г.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6 группа (</a:t>
                      </a:r>
                      <a:r>
                        <a:rPr lang="ru-RU" sz="1800" dirty="0" err="1" smtClean="0">
                          <a:effectLst/>
                        </a:rPr>
                        <a:t>г.Пермь</a:t>
                      </a:r>
                      <a:r>
                        <a:rPr lang="ru-RU" sz="1800" dirty="0" smtClean="0">
                          <a:effectLst/>
                        </a:rPr>
                        <a:t>):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05.04.2016 </a:t>
                      </a:r>
                      <a:r>
                        <a:rPr lang="ru-RU" sz="1800" dirty="0">
                          <a:effectLst/>
                        </a:rPr>
                        <a:t>г. – </a:t>
                      </a:r>
                      <a:r>
                        <a:rPr lang="ru-RU" sz="1800" dirty="0" smtClean="0">
                          <a:effectLst/>
                        </a:rPr>
                        <a:t>07.04.2016 </a:t>
                      </a:r>
                      <a:r>
                        <a:rPr lang="ru-RU" sz="1800" dirty="0">
                          <a:effectLst/>
                        </a:rPr>
                        <a:t>г</a:t>
                      </a:r>
                      <a:r>
                        <a:rPr lang="ru-RU" sz="1800" dirty="0" smtClean="0">
                          <a:effectLst/>
                        </a:rPr>
                        <a:t>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008" marR="68008" marT="0" marB="0" anchor="ctr"/>
                </a:tc>
              </a:tr>
            </a:tbl>
          </a:graphicData>
        </a:graphic>
      </p:graphicFrame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3" y="0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708" y="1219200"/>
            <a:ext cx="4158844" cy="5302526"/>
          </a:xfrm>
          <a:prstGeom prst="rect">
            <a:avLst/>
          </a:prstGeom>
        </p:spPr>
      </p:pic>
      <p:sp>
        <p:nvSpPr>
          <p:cNvPr id="11" name="8-конечная звезда 10"/>
          <p:cNvSpPr/>
          <p:nvPr/>
        </p:nvSpPr>
        <p:spPr>
          <a:xfrm>
            <a:off x="1769168" y="4651512"/>
            <a:ext cx="180000" cy="180000"/>
          </a:xfrm>
          <a:prstGeom prst="star8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extrusionH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8-конечная звезда 12"/>
          <p:cNvSpPr/>
          <p:nvPr/>
        </p:nvSpPr>
        <p:spPr>
          <a:xfrm>
            <a:off x="1573149" y="3690463"/>
            <a:ext cx="180000" cy="180000"/>
          </a:xfrm>
          <a:prstGeom prst="star8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extrusionH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205878" y="5950224"/>
            <a:ext cx="180000" cy="180000"/>
          </a:xfrm>
          <a:prstGeom prst="star8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extrusionH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8-конечная звезда 14"/>
          <p:cNvSpPr/>
          <p:nvPr/>
        </p:nvSpPr>
        <p:spPr>
          <a:xfrm>
            <a:off x="2572020" y="3332921"/>
            <a:ext cx="180000" cy="180000"/>
          </a:xfrm>
          <a:prstGeom prst="star8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extrusionH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8-конечная звезда 15"/>
          <p:cNvSpPr/>
          <p:nvPr/>
        </p:nvSpPr>
        <p:spPr>
          <a:xfrm>
            <a:off x="2495272" y="4479233"/>
            <a:ext cx="180000" cy="180000"/>
          </a:xfrm>
          <a:prstGeom prst="star8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 extrusionH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640340" y="848139"/>
            <a:ext cx="7339626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тема </a:t>
            </a:r>
            <a:r>
              <a:rPr lang="ru-RU" sz="2000" b="1" dirty="0"/>
              <a:t>«Управление расходами на содержание органов местного самоуправления муниципальных образований»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62201" y="6144409"/>
            <a:ext cx="2835965" cy="374571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13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3485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spcBef>
                <a:spcPts val="0"/>
              </a:spcBef>
              <a:buNone/>
            </a:pPr>
            <a:r>
              <a:rPr lang="ru-RU" sz="4800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032" y="331076"/>
            <a:ext cx="576064" cy="94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175021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8DBC0A1-66E1-4B9D-88C2-9B3A32A214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1243</Words>
  <Application>Microsoft Office PowerPoint</Application>
  <PresentationFormat>Произвольный</PresentationFormat>
  <Paragraphs>262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Легкий дым</vt:lpstr>
      <vt:lpstr>Слайд 1</vt:lpstr>
      <vt:lpstr>Слайд 2</vt:lpstr>
      <vt:lpstr>Перечень муниципальных образований, которым не утверждаются нормативы на 2016 – 2018 гг.</vt:lpstr>
      <vt:lpstr>МЕТОДИКИ РАСЧЕТА НОРМАТИВОВ  постановление Правительства Пк от 08.06.2010 г. № 301-п</vt:lpstr>
      <vt:lpstr>Слайд 5</vt:lpstr>
      <vt:lpstr>Слайд 6</vt:lpstr>
      <vt:lpstr>Факторы, влияющие на расчет норматива </vt:lpstr>
      <vt:lpstr>Основные этапы расчета нормативов на очередной год и плановый период</vt:lpstr>
      <vt:lpstr>Коэффициенты применяемые для расчета нормативов</vt:lpstr>
      <vt:lpstr>Стимулирование</vt:lpstr>
      <vt:lpstr>Особенности нормативов 2016 года и на плановый период 2017-2018 годов</vt:lpstr>
      <vt:lpstr>Слайд 12</vt:lpstr>
      <vt:lpstr>Курсы повышения квалификации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2015-11-12T10:41:06Z</dcterms:created>
  <dcterms:modified xsi:type="dcterms:W3CDTF">2016-02-03T04:36:22Z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