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4" r:id="rId1"/>
  </p:sldMasterIdLst>
  <p:notesMasterIdLst>
    <p:notesMasterId r:id="rId21"/>
  </p:notesMasterIdLst>
  <p:sldIdLst>
    <p:sldId id="256" r:id="rId2"/>
    <p:sldId id="264" r:id="rId3"/>
    <p:sldId id="277" r:id="rId4"/>
    <p:sldId id="269" r:id="rId5"/>
    <p:sldId id="270" r:id="rId6"/>
    <p:sldId id="265" r:id="rId7"/>
    <p:sldId id="278" r:id="rId8"/>
    <p:sldId id="273" r:id="rId9"/>
    <p:sldId id="259" r:id="rId10"/>
    <p:sldId id="261" r:id="rId11"/>
    <p:sldId id="266" r:id="rId12"/>
    <p:sldId id="267" r:id="rId13"/>
    <p:sldId id="268" r:id="rId14"/>
    <p:sldId id="272" r:id="rId15"/>
    <p:sldId id="279" r:id="rId16"/>
    <p:sldId id="271" r:id="rId17"/>
    <p:sldId id="275" r:id="rId18"/>
    <p:sldId id="262" r:id="rId19"/>
    <p:sldId id="274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FEF3"/>
    <a:srgbClr val="4174AD"/>
    <a:srgbClr val="497EB6"/>
    <a:srgbClr val="F8B1FE"/>
    <a:srgbClr val="BCB1FE"/>
    <a:srgbClr val="FDD4F8"/>
    <a:srgbClr val="FDF2D4"/>
    <a:srgbClr val="FEF5BC"/>
    <a:srgbClr val="D4D8FD"/>
    <a:srgbClr val="CC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139" autoAdjust="0"/>
  </p:normalViewPr>
  <p:slideViewPr>
    <p:cSldViewPr snapToGrid="0">
      <p:cViewPr varScale="1">
        <p:scale>
          <a:sx n="66" d="100"/>
          <a:sy n="66" d="100"/>
        </p:scale>
        <p:origin x="792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A93992-83F0-40A2-BDA0-77A6622864ED}" type="datetimeFigureOut">
              <a:rPr lang="ru-RU" smtClean="0"/>
              <a:pPr/>
              <a:t>16.11.2015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EE3D56-91F0-48B1-87A7-C7A1AB3C7A5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61617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7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1F711-BBDA-4AC0-B70F-3A1ED53C9C63}" type="datetimeFigureOut">
              <a:rPr lang="ru-RU" smtClean="0"/>
              <a:pPr/>
              <a:t>16.11.2015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D5218-A3C5-4AB8-B84C-E59782F631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36814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1F711-BBDA-4AC0-B70F-3A1ED53C9C63}" type="datetimeFigureOut">
              <a:rPr lang="ru-RU" smtClean="0"/>
              <a:pPr/>
              <a:t>16.11.2015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D5218-A3C5-4AB8-B84C-E59782F631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35461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71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1F711-BBDA-4AC0-B70F-3A1ED53C9C63}" type="datetimeFigureOut">
              <a:rPr lang="ru-RU" smtClean="0"/>
              <a:pPr/>
              <a:t>16.11.2015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D5218-A3C5-4AB8-B84C-E59782F631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86557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6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69" y="2160590"/>
            <a:ext cx="4184035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1F711-BBDA-4AC0-B70F-3A1ED53C9C63}" type="datetimeFigureOut">
              <a:rPr lang="ru-RU" smtClean="0"/>
              <a:pPr/>
              <a:t>16.11.2015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D5218-A3C5-4AB8-B84C-E59782F631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61727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7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7" y="2737249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4" y="2160983"/>
            <a:ext cx="418561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6" y="2737249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1F711-BBDA-4AC0-B70F-3A1ED53C9C63}" type="datetimeFigureOut">
              <a:rPr lang="ru-RU" smtClean="0"/>
              <a:pPr/>
              <a:t>16.11.2015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D5218-A3C5-4AB8-B84C-E59782F631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90566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1F711-BBDA-4AC0-B70F-3A1ED53C9C63}" type="datetimeFigureOut">
              <a:rPr lang="ru-RU" smtClean="0"/>
              <a:pPr/>
              <a:t>16.11.2015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D5218-A3C5-4AB8-B84C-E59782F631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4022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1F711-BBDA-4AC0-B70F-3A1ED53C9C63}" type="datetimeFigureOut">
              <a:rPr lang="ru-RU" smtClean="0"/>
              <a:pPr/>
              <a:t>16.11.2015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D5218-A3C5-4AB8-B84C-E59782F631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2301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3" y="514928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5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51" indent="0">
              <a:buNone/>
              <a:defRPr sz="1400"/>
            </a:lvl2pPr>
            <a:lvl3pPr marL="914104" indent="0">
              <a:buNone/>
              <a:defRPr sz="1200"/>
            </a:lvl3pPr>
            <a:lvl4pPr marL="1371155" indent="0">
              <a:buNone/>
              <a:defRPr sz="1000"/>
            </a:lvl4pPr>
            <a:lvl5pPr marL="1828205" indent="0">
              <a:buNone/>
              <a:defRPr sz="1000"/>
            </a:lvl5pPr>
            <a:lvl6pPr marL="2285258" indent="0">
              <a:buNone/>
              <a:defRPr sz="1000"/>
            </a:lvl6pPr>
            <a:lvl7pPr marL="2742309" indent="0">
              <a:buNone/>
              <a:defRPr sz="1000"/>
            </a:lvl7pPr>
            <a:lvl8pPr marL="3199360" indent="0">
              <a:buNone/>
              <a:defRPr sz="1000"/>
            </a:lvl8pPr>
            <a:lvl9pPr marL="3656411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1F711-BBDA-4AC0-B70F-3A1ED53C9C63}" type="datetimeFigureOut">
              <a:rPr lang="ru-RU" smtClean="0"/>
              <a:pPr/>
              <a:t>16.11.2015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D5218-A3C5-4AB8-B84C-E59782F631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56732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6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5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189" indent="0">
              <a:buNone/>
              <a:defRPr sz="1600"/>
            </a:lvl2pPr>
            <a:lvl3pPr marL="914377" indent="0">
              <a:buNone/>
              <a:defRPr sz="1600"/>
            </a:lvl3pPr>
            <a:lvl4pPr marL="1371566" indent="0">
              <a:buNone/>
              <a:defRPr sz="1600"/>
            </a:lvl4pPr>
            <a:lvl5pPr marL="1828754" indent="0">
              <a:buNone/>
              <a:defRPr sz="1600"/>
            </a:lvl5pPr>
            <a:lvl6pPr marL="2285943" indent="0">
              <a:buNone/>
              <a:defRPr sz="1600"/>
            </a:lvl6pPr>
            <a:lvl7pPr marL="2743131" indent="0">
              <a:buNone/>
              <a:defRPr sz="1600"/>
            </a:lvl7pPr>
            <a:lvl8pPr marL="3200320" indent="0">
              <a:buNone/>
              <a:defRPr sz="1600"/>
            </a:lvl8pPr>
            <a:lvl9pPr marL="3657509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6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1F711-BBDA-4AC0-B70F-3A1ED53C9C63}" type="datetimeFigureOut">
              <a:rPr lang="ru-RU" smtClean="0"/>
              <a:pPr/>
              <a:t>16.11.2015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D5218-A3C5-4AB8-B84C-E59782F631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38902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1F711-BBDA-4AC0-B70F-3A1ED53C9C63}" type="datetimeFigureOut">
              <a:rPr lang="ru-RU" smtClean="0"/>
              <a:pPr/>
              <a:t>16.11.2015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D5218-A3C5-4AB8-B84C-E59782F631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93161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5" y="609600"/>
            <a:ext cx="809413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189" indent="0">
              <a:buFontTx/>
              <a:buNone/>
              <a:defRPr/>
            </a:lvl2pPr>
            <a:lvl3pPr marL="914377" indent="0">
              <a:buFontTx/>
              <a:buNone/>
              <a:defRPr/>
            </a:lvl3pPr>
            <a:lvl4pPr marL="1371566" indent="0">
              <a:buFontTx/>
              <a:buNone/>
              <a:defRPr/>
            </a:lvl4pPr>
            <a:lvl5pPr marL="1828754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1F711-BBDA-4AC0-B70F-3A1ED53C9C63}" type="datetimeFigureOut">
              <a:rPr lang="ru-RU" smtClean="0"/>
              <a:pPr/>
              <a:t>16.11.2015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D5218-A3C5-4AB8-B84C-E59782F6312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1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sz="1800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135191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1F711-BBDA-4AC0-B70F-3A1ED53C9C63}" type="datetimeFigureOut">
              <a:rPr lang="ru-RU" smtClean="0"/>
              <a:pPr/>
              <a:t>16.11.2015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D5218-A3C5-4AB8-B84C-E59782F631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86102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5" y="609600"/>
            <a:ext cx="809413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189" indent="0">
              <a:buFontTx/>
              <a:buNone/>
              <a:defRPr/>
            </a:lvl2pPr>
            <a:lvl3pPr marL="914377" indent="0">
              <a:buFontTx/>
              <a:buNone/>
              <a:defRPr/>
            </a:lvl3pPr>
            <a:lvl4pPr marL="1371566" indent="0">
              <a:buFontTx/>
              <a:buNone/>
              <a:defRPr/>
            </a:lvl4pPr>
            <a:lvl5pPr marL="1828754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1F711-BBDA-4AC0-B70F-3A1ED53C9C63}" type="datetimeFigureOut">
              <a:rPr lang="ru-RU" smtClean="0"/>
              <a:pPr/>
              <a:t>16.11.2015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D5218-A3C5-4AB8-B84C-E59782F6312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1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668803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189" indent="0">
              <a:buFontTx/>
              <a:buNone/>
              <a:defRPr/>
            </a:lvl2pPr>
            <a:lvl3pPr marL="914377" indent="0">
              <a:buFontTx/>
              <a:buNone/>
              <a:defRPr/>
            </a:lvl3pPr>
            <a:lvl4pPr marL="1371566" indent="0">
              <a:buFontTx/>
              <a:buNone/>
              <a:defRPr/>
            </a:lvl4pPr>
            <a:lvl5pPr marL="1828754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1F711-BBDA-4AC0-B70F-3A1ED53C9C63}" type="datetimeFigureOut">
              <a:rPr lang="ru-RU" smtClean="0"/>
              <a:pPr/>
              <a:t>16.11.2015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D5218-A3C5-4AB8-B84C-E59782F631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96413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1F711-BBDA-4AC0-B70F-3A1ED53C9C63}" type="datetimeFigureOut">
              <a:rPr lang="ru-RU" smtClean="0"/>
              <a:pPr/>
              <a:t>16.11.2015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D5218-A3C5-4AB8-B84C-E59782F631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99337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5" y="609603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7" y="609600"/>
            <a:ext cx="7060151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1F711-BBDA-4AC0-B70F-3A1ED53C9C63}" type="datetimeFigureOut">
              <a:rPr lang="ru-RU" smtClean="0"/>
              <a:pPr/>
              <a:t>16.11.2015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D5218-A3C5-4AB8-B84C-E59782F631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5339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2160590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6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91F711-BBDA-4AC0-B70F-3A1ED53C9C63}" type="datetimeFigureOut">
              <a:rPr lang="ru-RU" smtClean="0"/>
              <a:pPr/>
              <a:t>16.11.2015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5" y="6041366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5" y="6041366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D3D5218-A3C5-4AB8-B84C-E59782F631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1671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  <p:sldLayoutId id="2147483786" r:id="rId12"/>
    <p:sldLayoutId id="2147483787" r:id="rId13"/>
    <p:sldLayoutId id="2147483788" r:id="rId14"/>
    <p:sldLayoutId id="2147483789" r:id="rId15"/>
    <p:sldLayoutId id="2147483790" r:id="rId16"/>
  </p:sldLayoutIdLst>
  <p:txStyles>
    <p:titleStyle>
      <a:lvl1pPr algn="l" defTabSz="457189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891" indent="-342891" algn="l" defTabSz="457189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32" indent="-285744" algn="l" defTabSz="457189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2971" indent="-228594" algn="l" defTabSz="457189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160" indent="-228594" algn="l" defTabSz="457189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349" indent="-228594" algn="l" defTabSz="457189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537" indent="-228594" algn="l" defTabSz="457189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429127" y="3947405"/>
            <a:ext cx="7762875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7200" b="1" dirty="0">
                <a:latin typeface="Enigmatic Unicode" panose="02000000000000000000" pitchFamily="2" charset="0"/>
                <a:ea typeface="Verdana" panose="020B0604030504040204" pitchFamily="34" charset="0"/>
                <a:cs typeface="Verdana" panose="020B0604030504040204" pitchFamily="34" charset="0"/>
              </a:rPr>
              <a:t> ВНЕ ВРЕМЕНИ</a:t>
            </a:r>
          </a:p>
        </p:txBody>
      </p:sp>
    </p:spTree>
    <p:extLst>
      <p:ext uri="{BB962C8B-B14F-4D97-AF65-F5344CB8AC3E}">
        <p14:creationId xmlns:p14="http://schemas.microsoft.com/office/powerpoint/2010/main" val="1678749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1983" y="1"/>
            <a:ext cx="1995505" cy="3323868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-1" t="15641" r="201" b="14188"/>
          <a:stretch/>
        </p:blipFill>
        <p:spPr>
          <a:xfrm>
            <a:off x="6207716" y="0"/>
            <a:ext cx="5984287" cy="6858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0209" y="3323869"/>
            <a:ext cx="2127276" cy="3430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854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653"/>
          <a:stretch/>
        </p:blipFill>
        <p:spPr>
          <a:xfrm>
            <a:off x="1132776" y="849887"/>
            <a:ext cx="7629099" cy="6235147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037" y="240272"/>
            <a:ext cx="8596668" cy="780808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Осинский муниципальный район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25257" y="3444241"/>
            <a:ext cx="14861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err="1"/>
              <a:t>Комаровское</a:t>
            </a:r>
            <a:r>
              <a:rPr lang="ru-RU" sz="1400" dirty="0"/>
              <a:t> поселение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89375" y="5317630"/>
            <a:ext cx="16153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err="1"/>
              <a:t>Гремячинское</a:t>
            </a:r>
            <a:r>
              <a:rPr lang="ru-RU" sz="1400" dirty="0"/>
              <a:t> поселение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92686" y="5457487"/>
            <a:ext cx="12394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/>
              <a:t>Крыловское </a:t>
            </a:r>
          </a:p>
          <a:p>
            <a:r>
              <a:rPr lang="ru-RU" sz="1400" dirty="0"/>
              <a:t>поселение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16325" y="1730545"/>
            <a:ext cx="18950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err="1"/>
              <a:t>Пальское</a:t>
            </a:r>
            <a:r>
              <a:rPr lang="ru-RU" sz="1400" dirty="0"/>
              <a:t> поселение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67200" y="3840557"/>
            <a:ext cx="15407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/>
              <a:t>Осинское</a:t>
            </a:r>
            <a:r>
              <a:rPr lang="ru-RU" b="1" dirty="0"/>
              <a:t> </a:t>
            </a:r>
          </a:p>
          <a:p>
            <a:r>
              <a:rPr lang="ru-RU" b="1" dirty="0"/>
              <a:t>поселение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894844" y="4917520"/>
            <a:ext cx="17700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err="1"/>
              <a:t>Новозалесновское</a:t>
            </a:r>
            <a:r>
              <a:rPr lang="ru-RU" sz="1400" dirty="0"/>
              <a:t> </a:t>
            </a:r>
          </a:p>
          <a:p>
            <a:r>
              <a:rPr lang="ru-RU" sz="1400" dirty="0"/>
              <a:t>поселение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667860" y="4004144"/>
            <a:ext cx="11641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err="1"/>
              <a:t>Паклинское</a:t>
            </a:r>
            <a:endParaRPr lang="ru-RU" sz="1400" dirty="0"/>
          </a:p>
          <a:p>
            <a:r>
              <a:rPr lang="ru-RU" sz="1400" dirty="0"/>
              <a:t>поселение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90728" y="2388030"/>
            <a:ext cx="18565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err="1"/>
              <a:t>Верхнедавыдовское</a:t>
            </a:r>
            <a:endParaRPr lang="ru-RU" sz="1400" dirty="0"/>
          </a:p>
          <a:p>
            <a:r>
              <a:rPr lang="ru-RU" sz="1400" dirty="0"/>
              <a:t>поселение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607403" y="3902113"/>
            <a:ext cx="10663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/>
              <a:t>Горское</a:t>
            </a:r>
          </a:p>
          <a:p>
            <a:r>
              <a:rPr lang="ru-RU" sz="1400" dirty="0"/>
              <a:t>поселение</a:t>
            </a:r>
          </a:p>
        </p:txBody>
      </p:sp>
    </p:spTree>
    <p:extLst>
      <p:ext uri="{BB962C8B-B14F-4D97-AF65-F5344CB8AC3E}">
        <p14:creationId xmlns:p14="http://schemas.microsoft.com/office/powerpoint/2010/main" val="1856312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5" y="3820295"/>
            <a:ext cx="3758188" cy="416848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>
                <a:solidFill>
                  <a:schemeClr val="tx1"/>
                </a:solidFill>
              </a:rPr>
              <a:t>Дом купцов </a:t>
            </a:r>
            <a:r>
              <a:rPr lang="ru-RU" dirty="0" err="1" smtClean="0">
                <a:solidFill>
                  <a:schemeClr val="tx1"/>
                </a:solidFill>
              </a:rPr>
              <a:t>Чердынцвых</a:t>
            </a:r>
            <a:r>
              <a:rPr lang="ru-RU" dirty="0" smtClean="0">
                <a:solidFill>
                  <a:schemeClr val="tx1"/>
                </a:solidFill>
              </a:rPr>
              <a:t>, 19 век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/>
          <a:srcRect l="10756" t="1546" r="5150" b="20671"/>
          <a:stretch/>
        </p:blipFill>
        <p:spPr>
          <a:xfrm>
            <a:off x="5727868" y="2375758"/>
            <a:ext cx="6464135" cy="448224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t="11124" r="6532" b="17776"/>
          <a:stretch/>
        </p:blipFill>
        <p:spPr>
          <a:xfrm>
            <a:off x="0" y="0"/>
            <a:ext cx="7184570" cy="380604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416049" y="6346209"/>
            <a:ext cx="4331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Центр народной культуры и молодежи</a:t>
            </a:r>
          </a:p>
        </p:txBody>
      </p:sp>
    </p:spTree>
    <p:extLst>
      <p:ext uri="{BB962C8B-B14F-4D97-AF65-F5344CB8AC3E}">
        <p14:creationId xmlns:p14="http://schemas.microsoft.com/office/powerpoint/2010/main" val="3790602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10973" t="11389" r="20994" b="20864"/>
          <a:stretch/>
        </p:blipFill>
        <p:spPr>
          <a:xfrm>
            <a:off x="5664533" y="2532823"/>
            <a:ext cx="6527471" cy="432518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t="20795" b="8641"/>
          <a:stretch/>
        </p:blipFill>
        <p:spPr>
          <a:xfrm>
            <a:off x="0" y="0"/>
            <a:ext cx="6293922" cy="423251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92636" y="4326080"/>
            <a:ext cx="35381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Особняк купца Осипова, 19 век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660449" y="6345005"/>
            <a:ext cx="27847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Детская школа искусств</a:t>
            </a:r>
          </a:p>
        </p:txBody>
      </p:sp>
    </p:spTree>
    <p:extLst>
      <p:ext uri="{BB962C8B-B14F-4D97-AF65-F5344CB8AC3E}">
        <p14:creationId xmlns:p14="http://schemas.microsoft.com/office/powerpoint/2010/main" val="2856304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4851"/>
          <a:stretch/>
        </p:blipFill>
        <p:spPr>
          <a:xfrm>
            <a:off x="0" y="1504949"/>
            <a:ext cx="5791200" cy="535305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6195" t="21070" r="6757" b="24014"/>
          <a:stretch/>
        </p:blipFill>
        <p:spPr>
          <a:xfrm>
            <a:off x="4785757" y="2"/>
            <a:ext cx="7406244" cy="441322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950426" y="6271551"/>
            <a:ext cx="5583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Собор Успения Пресвятой Богородицы, 18-19 века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87745" y="4413229"/>
            <a:ext cx="36022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Осинский краеведческий музей</a:t>
            </a:r>
          </a:p>
        </p:txBody>
      </p:sp>
    </p:spTree>
    <p:extLst>
      <p:ext uri="{BB962C8B-B14F-4D97-AF65-F5344CB8AC3E}">
        <p14:creationId xmlns:p14="http://schemas.microsoft.com/office/powerpoint/2010/main" val="2818011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6342742"/>
            <a:ext cx="12192000" cy="515257"/>
          </a:xfrm>
        </p:spPr>
        <p:txBody>
          <a:bodyPr>
            <a:noAutofit/>
          </a:bodyPr>
          <a:lstStyle/>
          <a:p>
            <a:pPr algn="ctr"/>
            <a:r>
              <a:rPr lang="ru-RU" sz="1800" dirty="0" smtClean="0">
                <a:solidFill>
                  <a:schemeClr val="tx1"/>
                </a:solidFill>
              </a:rPr>
              <a:t>Диорама  «Взятие Пугачевым крепости Оса»</a:t>
            </a:r>
            <a:endParaRPr lang="ru-RU" sz="1800" dirty="0">
              <a:solidFill>
                <a:schemeClr val="tx1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4113" y="0"/>
            <a:ext cx="10827657" cy="6187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144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5" y="-14513"/>
            <a:ext cx="10803465" cy="6858000"/>
          </a:xfrm>
        </p:spPr>
      </p:pic>
    </p:spTree>
    <p:extLst>
      <p:ext uri="{BB962C8B-B14F-4D97-AF65-F5344CB8AC3E}">
        <p14:creationId xmlns:p14="http://schemas.microsoft.com/office/powerpoint/2010/main" val="1741486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/>
          <a:srcRect t="6367"/>
          <a:stretch/>
        </p:blipFill>
        <p:spPr>
          <a:xfrm>
            <a:off x="-3283" y="0"/>
            <a:ext cx="5626165" cy="6127200"/>
          </a:xfrm>
          <a:prstGeom prst="rect">
            <a:avLst/>
          </a:prstGeom>
        </p:spPr>
      </p:pic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813" b="1063"/>
          <a:stretch/>
        </p:blipFill>
        <p:spPr>
          <a:xfrm>
            <a:off x="5745709" y="2"/>
            <a:ext cx="6443011" cy="6127845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66570" y="6131162"/>
            <a:ext cx="4179188" cy="377251"/>
          </a:xfrm>
        </p:spPr>
        <p:txBody>
          <a:bodyPr>
            <a:normAutofit/>
          </a:bodyPr>
          <a:lstStyle/>
          <a:p>
            <a:pPr algn="ctr"/>
            <a:r>
              <a:rPr lang="ru-RU" sz="1800" b="1" dirty="0">
                <a:solidFill>
                  <a:schemeClr val="tx1"/>
                </a:solidFill>
              </a:rPr>
              <a:t>Троицкий собор, 20 век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-1" y="6135119"/>
            <a:ext cx="57866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+mj-lt"/>
              </a:rPr>
              <a:t>Церковь Казанской иконы Божией Матери, 19 век</a:t>
            </a:r>
          </a:p>
        </p:txBody>
      </p:sp>
    </p:spTree>
    <p:extLst>
      <p:ext uri="{BB962C8B-B14F-4D97-AF65-F5344CB8AC3E}">
        <p14:creationId xmlns:p14="http://schemas.microsoft.com/office/powerpoint/2010/main" val="2421135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229" y="1"/>
            <a:ext cx="107696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828800" y="406400"/>
            <a:ext cx="215155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dirty="0" smtClean="0"/>
              <a:t>1963 г.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1898576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12677" r="1" b="14850"/>
          <a:stretch/>
        </p:blipFill>
        <p:spPr>
          <a:xfrm>
            <a:off x="790982" y="1"/>
            <a:ext cx="10675304" cy="618243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955479" y="6271551"/>
            <a:ext cx="39292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Осинский центр культуры и досуга</a:t>
            </a:r>
          </a:p>
        </p:txBody>
      </p:sp>
    </p:spTree>
    <p:extLst>
      <p:ext uri="{BB962C8B-B14F-4D97-AF65-F5344CB8AC3E}">
        <p14:creationId xmlns:p14="http://schemas.microsoft.com/office/powerpoint/2010/main" val="364901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171" y="0"/>
            <a:ext cx="10798629" cy="582022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616270" y="5936777"/>
            <a:ext cx="29594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Дворец спорта «Фаворит»</a:t>
            </a:r>
          </a:p>
        </p:txBody>
      </p:sp>
    </p:spTree>
    <p:extLst>
      <p:ext uri="{BB962C8B-B14F-4D97-AF65-F5344CB8AC3E}">
        <p14:creationId xmlns:p14="http://schemas.microsoft.com/office/powerpoint/2010/main" val="319708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200" y="3"/>
            <a:ext cx="10784114" cy="605960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98549" y="6229781"/>
            <a:ext cx="47949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Санаторий – профилакторий «Жемчужина»</a:t>
            </a:r>
          </a:p>
        </p:txBody>
      </p:sp>
    </p:spTree>
    <p:extLst>
      <p:ext uri="{BB962C8B-B14F-4D97-AF65-F5344CB8AC3E}">
        <p14:creationId xmlns:p14="http://schemas.microsoft.com/office/powerpoint/2010/main" val="146919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r="38973"/>
          <a:stretch/>
        </p:blipFill>
        <p:spPr>
          <a:xfrm>
            <a:off x="725714" y="-14515"/>
            <a:ext cx="10755086" cy="624114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519787" y="6358039"/>
            <a:ext cx="28616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Микрорайон Нефтяников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0478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7334" y="0"/>
            <a:ext cx="10774437" cy="60420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246586" y="6282293"/>
            <a:ext cx="36359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Детский сад «Золотой петушок»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96494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828850" y="5058457"/>
            <a:ext cx="21852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Сквер </a:t>
            </a:r>
            <a:r>
              <a:rPr lang="ru-RU" dirty="0" smtClean="0"/>
              <a:t>Нефтяников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8999" y="1580476"/>
            <a:ext cx="6883003" cy="458107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t="15229"/>
          <a:stretch/>
        </p:blipFill>
        <p:spPr>
          <a:xfrm>
            <a:off x="0" y="-1"/>
            <a:ext cx="7106782" cy="3904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929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14713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8343" y="609600"/>
            <a:ext cx="11059886" cy="754743"/>
          </a:xfrm>
        </p:spPr>
        <p:txBody>
          <a:bodyPr>
            <a:noAutofit/>
          </a:bodyPr>
          <a:lstStyle/>
          <a:p>
            <a:pPr algn="ctr"/>
            <a:r>
              <a:rPr lang="ru-RU" sz="48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Образовательные </a:t>
            </a:r>
            <a:r>
              <a:rPr lang="ru-RU" sz="4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у</a:t>
            </a:r>
            <a:r>
              <a:rPr lang="ru-RU" sz="48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чреждения</a:t>
            </a:r>
            <a:endParaRPr lang="ru-RU" sz="48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8223" r="8695"/>
          <a:stretch/>
        </p:blipFill>
        <p:spPr>
          <a:xfrm>
            <a:off x="8952000" y="1823214"/>
            <a:ext cx="3240000" cy="445094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/>
          <a:srcRect l="4465" t="1575" r="6589" b="1809"/>
          <a:stretch/>
        </p:blipFill>
        <p:spPr>
          <a:xfrm>
            <a:off x="5935829" y="1823214"/>
            <a:ext cx="3096000" cy="444718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2086" y="1820803"/>
            <a:ext cx="2793743" cy="44496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/>
          <a:srcRect l="29082" t="6640" r="20343"/>
          <a:stretch/>
        </p:blipFill>
        <p:spPr>
          <a:xfrm>
            <a:off x="-1" y="1820803"/>
            <a:ext cx="3142086" cy="444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834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Оса | Осинский район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528035" y="412124"/>
            <a:ext cx="51257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Прогноз погоды</a:t>
            </a:r>
            <a:endParaRPr lang="ru-RU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1886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680</TotalTime>
  <Words>107</Words>
  <Application>Microsoft Office PowerPoint</Application>
  <PresentationFormat>Широкоэкранный</PresentationFormat>
  <Paragraphs>35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6" baseType="lpstr">
      <vt:lpstr>Arial</vt:lpstr>
      <vt:lpstr>Calibri</vt:lpstr>
      <vt:lpstr>Enigmatic Unicode</vt:lpstr>
      <vt:lpstr>Trebuchet MS</vt:lpstr>
      <vt:lpstr>Verdana</vt:lpstr>
      <vt:lpstr>Wingdings 3</vt:lpstr>
      <vt:lpstr>Грань</vt:lpstr>
      <vt:lpstr>Презентация PowerPoint</vt:lpstr>
      <vt:lpstr>Презентация PowerPoint</vt:lpstr>
      <vt:lpstr>Осинский муниципальный район</vt:lpstr>
      <vt:lpstr>Презентация PowerPoint</vt:lpstr>
      <vt:lpstr>Презентация PowerPoint</vt:lpstr>
      <vt:lpstr>Презентация PowerPoint</vt:lpstr>
      <vt:lpstr>Диорама  «Взятие Пугачевым крепости Оса»</vt:lpstr>
      <vt:lpstr>Презентация PowerPoint</vt:lpstr>
      <vt:lpstr>Троицкий собор, 20 век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Образовательные учреждения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8</dc:creator>
  <cp:lastModifiedBy>Максим</cp:lastModifiedBy>
  <cp:revision>54</cp:revision>
  <dcterms:created xsi:type="dcterms:W3CDTF">2015-10-28T13:52:41Z</dcterms:created>
  <dcterms:modified xsi:type="dcterms:W3CDTF">2015-11-16T11:39:04Z</dcterms:modified>
</cp:coreProperties>
</file>