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57" r:id="rId4"/>
    <p:sldId id="279" r:id="rId5"/>
    <p:sldId id="259" r:id="rId6"/>
    <p:sldId id="267" r:id="rId7"/>
    <p:sldId id="261" r:id="rId8"/>
    <p:sldId id="258" r:id="rId9"/>
    <p:sldId id="262" r:id="rId10"/>
    <p:sldId id="263" r:id="rId11"/>
    <p:sldId id="288" r:id="rId12"/>
    <p:sldId id="264" r:id="rId13"/>
    <p:sldId id="271" r:id="rId14"/>
    <p:sldId id="270" r:id="rId15"/>
    <p:sldId id="285" r:id="rId16"/>
    <p:sldId id="269" r:id="rId17"/>
    <p:sldId id="286" r:id="rId18"/>
    <p:sldId id="287" r:id="rId19"/>
    <p:sldId id="272" r:id="rId20"/>
    <p:sldId id="273" r:id="rId21"/>
    <p:sldId id="281" r:id="rId22"/>
    <p:sldId id="276" r:id="rId23"/>
    <p:sldId id="289" r:id="rId24"/>
    <p:sldId id="284" r:id="rId25"/>
    <p:sldId id="290" r:id="rId26"/>
    <p:sldId id="283" r:id="rId27"/>
    <p:sldId id="274" r:id="rId28"/>
    <p:sldId id="277" r:id="rId29"/>
    <p:sldId id="275" r:id="rId30"/>
    <p:sldId id="280" r:id="rId31"/>
    <p:sldId id="278" r:id="rId32"/>
    <p:sldId id="292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10.11.2015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10.11.2015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4293096"/>
            <a:ext cx="7851648" cy="1828800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Чайковский муниципальный район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1628800"/>
            <a:ext cx="7854696" cy="175260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Пермский край</a:t>
            </a:r>
            <a:endParaRPr lang="ru-RU" sz="3600" dirty="0"/>
          </a:p>
        </p:txBody>
      </p:sp>
      <p:pic>
        <p:nvPicPr>
          <p:cNvPr id="1028" name="Picture 4" descr="http://www.souzdobro.ru/media/centers/%D0%91%D0%B5%D0%B7-%D0%B8%D0%BC%D0%B5%D0%BD%D0%B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5"/>
            <a:ext cx="1979712" cy="197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chaikovskiyregion.ru.images.1c-bitrix-cdn.ru/upload/medialibrary/af8/af804654101df62b500f1b9712cdcbc2.png?1431592266168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147" y="4500570"/>
            <a:ext cx="1847853" cy="2604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412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 descr="http://chajkovskij.permarea.ru/upload/versions/26260/34878/karta2_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34"/>
          <a:stretch>
            <a:fillRect/>
          </a:stretch>
        </p:blipFill>
        <p:spPr bwMode="auto">
          <a:xfrm>
            <a:off x="428596" y="714356"/>
            <a:ext cx="8286808" cy="5786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857356" y="3357562"/>
            <a:ext cx="600444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Чайковский район</a:t>
            </a:r>
            <a:endParaRPr lang="ru-RU" sz="32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187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://www.chaikovskie.ru/files/n/1470/01a590d8ee3e72519121f32b4c5c70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90747"/>
            <a:ext cx="8324850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30696" y="1124744"/>
            <a:ext cx="7798545" cy="584775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Чайковский – жемчужина </a:t>
            </a:r>
            <a:r>
              <a:rPr lang="ru-RU" sz="32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Прикамья</a:t>
            </a:r>
            <a:endParaRPr lang="ru-RU" sz="32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4538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 descr="http://cs622722.vk.me/v622722313/22a17/jjIkbo9y4b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9664" y="0"/>
            <a:ext cx="9223664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 rot="18359236">
            <a:off x="-922538" y="1909478"/>
            <a:ext cx="504913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Хранители  истории</a:t>
            </a:r>
            <a:endParaRPr lang="ru-RU" sz="36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://www.chaint.ru/images/stories/nomer/2012/8/beli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2" r="602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395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1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8060" t="2417" r="4888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86105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3.bp.blogspot.com/-N2ab78LS5dE/UTSS5Fw8FTI/AAAAAAAAAZ0/FNC3tK7--uc/s1600/IMG_40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85918" y="571480"/>
            <a:ext cx="5776013" cy="92869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с</a:t>
            </a:r>
            <a:r>
              <a:rPr lang="ru-RU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.Фоки – 228 лет</a:t>
            </a:r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090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0628" y="1935480"/>
            <a:ext cx="3686172" cy="4389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dirty="0" err="1" smtClean="0"/>
              <a:t>Фокинский</a:t>
            </a:r>
            <a:r>
              <a:rPr lang="ru-RU" sz="4800" dirty="0" smtClean="0"/>
              <a:t> район</a:t>
            </a:r>
          </a:p>
          <a:p>
            <a:pPr>
              <a:buNone/>
            </a:pPr>
            <a:r>
              <a:rPr lang="ru-RU" sz="4000" dirty="0" smtClean="0"/>
              <a:t> с 1924г. – 1962г.</a:t>
            </a:r>
            <a:endParaRPr lang="ru-RU" sz="4000" dirty="0"/>
          </a:p>
        </p:txBody>
      </p:sp>
      <p:pic>
        <p:nvPicPr>
          <p:cNvPr id="3074" name="Picture 2" descr="http://img-fotki.yandex.ru/get/15588/53446.3d/0_f8cd5_49600236_X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571480"/>
            <a:ext cx="4429156" cy="6090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12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www.studfiles.ru/html/2706/401/html_kiQolxrJvF.0J6i/htmlconvd-b0ts3A_html_m2926b1e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549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://img-fotki.yandex.ru/get/6211/32660950.a0/0_7d07c_9cd85b7a_X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9" y="0"/>
            <a:ext cx="91452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12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ppt4web.ru/images/1469/48345/640/im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798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://img-fotki.yandex.ru/get/5410/91771020.174/0_786e1_43c70d74_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85720" y="4857760"/>
            <a:ext cx="498200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г</a:t>
            </a:r>
            <a:r>
              <a:rPr lang="ru-RU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.Чайковский</a:t>
            </a:r>
          </a:p>
          <a:p>
            <a:pPr algn="ctr"/>
            <a:r>
              <a:rPr lang="ru-RU" sz="54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1956г.</a:t>
            </a:r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4454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2048x115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sp>
        <p:nvSpPr>
          <p:cNvPr id="6" name="Прямоугольник 5"/>
          <p:cNvSpPr/>
          <p:nvPr/>
        </p:nvSpPr>
        <p:spPr>
          <a:xfrm>
            <a:off x="500034" y="285728"/>
            <a:ext cx="82966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Около 105 тыс. человек</a:t>
            </a:r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124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baza_enter_rus.jpg"/>
          <p:cNvPicPr>
            <a:picLocks noGrp="1" noChangeAspect="1"/>
          </p:cNvPicPr>
          <p:nvPr>
            <p:ph idx="1"/>
          </p:nvPr>
        </p:nvPicPr>
        <p:blipFill>
          <a:blip r:embed="rId2"/>
          <a:srcRect l="14053" t="3773" r="8657"/>
          <a:stretch>
            <a:fillRect/>
          </a:stretch>
        </p:blipFill>
        <p:spPr>
          <a:xfrm>
            <a:off x="3357554" y="0"/>
            <a:ext cx="5786446" cy="4429132"/>
          </a:xfrm>
        </p:spPr>
      </p:pic>
      <p:pic>
        <p:nvPicPr>
          <p:cNvPr id="5" name="Рисунок 4" descr="dsc_020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43248"/>
            <a:ext cx="6127739" cy="3714752"/>
          </a:xfrm>
          <a:prstGeom prst="rect">
            <a:avLst/>
          </a:prstGeom>
        </p:spPr>
      </p:pic>
      <p:pic>
        <p:nvPicPr>
          <p:cNvPr id="6" name="Рисунок 5" descr="besedka1.jpg"/>
          <p:cNvPicPr>
            <a:picLocks noChangeAspect="1"/>
          </p:cNvPicPr>
          <p:nvPr/>
        </p:nvPicPr>
        <p:blipFill>
          <a:blip r:embed="rId4"/>
          <a:srcRect l="2953" b="17119"/>
          <a:stretch>
            <a:fillRect/>
          </a:stretch>
        </p:blipFill>
        <p:spPr>
          <a:xfrm>
            <a:off x="6000760" y="4214818"/>
            <a:ext cx="3143240" cy="2643182"/>
          </a:xfrm>
          <a:prstGeom prst="rect">
            <a:avLst/>
          </a:prstGeom>
        </p:spPr>
      </p:pic>
      <p:pic>
        <p:nvPicPr>
          <p:cNvPr id="7" name="Рисунок 6" descr="2012_07_-_Razdolye_0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3643306" cy="3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74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38" name="Picture 2" descr="http://ipad.intertat.ru/media/k2/items/cache/ebc7aa4edce5ed962fd7acc1e584d856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143240" y="2357430"/>
            <a:ext cx="523252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1 - городское поселение</a:t>
            </a:r>
          </a:p>
          <a:p>
            <a:pPr algn="ctr"/>
            <a:r>
              <a:rPr lang="ru-RU" sz="32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9 - сельских поселений</a:t>
            </a:r>
            <a:endParaRPr lang="ru-RU" sz="32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image95488416.jpg"/>
          <p:cNvPicPr>
            <a:picLocks noChangeAspect="1"/>
          </p:cNvPicPr>
          <p:nvPr/>
        </p:nvPicPr>
        <p:blipFill>
          <a:blip r:embed="rId2"/>
          <a:srcRect l="12500" t="12216" r="20000" b="10327"/>
          <a:stretch>
            <a:fillRect/>
          </a:stretch>
        </p:blipFill>
        <p:spPr>
          <a:xfrm>
            <a:off x="5143504" y="0"/>
            <a:ext cx="4000496" cy="3500438"/>
          </a:xfrm>
          <a:prstGeom prst="rect">
            <a:avLst/>
          </a:prstGeom>
        </p:spPr>
      </p:pic>
      <p:pic>
        <p:nvPicPr>
          <p:cNvPr id="13314" name="Picture 2" descr="http://www.9trest.ru/upload/iblock/cee/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374" y="3337106"/>
            <a:ext cx="5286626" cy="3520894"/>
          </a:xfrm>
          <a:prstGeom prst="rect">
            <a:avLst/>
          </a:prstGeom>
          <a:noFill/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6" name="Picture 4" descr="http://cs621823.vk.me/v621823567/2b1be/1ujQSscJYmQ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" y="1"/>
            <a:ext cx="5143505" cy="3423646"/>
          </a:xfrm>
          <a:prstGeom prst="rect">
            <a:avLst/>
          </a:prstGeom>
          <a:noFill/>
        </p:spPr>
      </p:pic>
      <p:pic>
        <p:nvPicPr>
          <p:cNvPr id="13318" name="Picture 6" descr="http://dixinews.ru/up/news/article/2010/03.mar/15/gazsport/f0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357562"/>
            <a:ext cx="4500562" cy="35004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884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62" name="Picture 2" descr="http://55755.e-stile.ru/images/spravocnaiacatalog/num2vrem138630617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1988" name="Picture 4" descr="http://99.img.avito.st/1280x960/16885136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3329208"/>
            <a:ext cx="4714876" cy="3528791"/>
          </a:xfrm>
          <a:prstGeom prst="rect">
            <a:avLst/>
          </a:prstGeom>
          <a:noFill/>
        </p:spPr>
      </p:pic>
      <p:pic>
        <p:nvPicPr>
          <p:cNvPr id="41986" name="Picture 2" descr="http://tolkobeton.ru/wp-content/uploads/2015/03/zhelezoobetonnye_konstuktsii-500x3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429124" cy="3454718"/>
          </a:xfrm>
          <a:prstGeom prst="rect">
            <a:avLst/>
          </a:prstGeom>
          <a:noFill/>
        </p:spPr>
      </p:pic>
      <p:pic>
        <p:nvPicPr>
          <p:cNvPr id="41992" name="Picture 8" descr="http://photos.wikimapia.org/p/00/03/03/97/33_bi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6" y="0"/>
            <a:ext cx="4786314" cy="3466917"/>
          </a:xfrm>
          <a:prstGeom prst="rect">
            <a:avLst/>
          </a:prstGeom>
          <a:noFill/>
        </p:spPr>
      </p:pic>
      <p:pic>
        <p:nvPicPr>
          <p:cNvPr id="8" name="Содержимое 3" descr="260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357562"/>
            <a:ext cx="4429124" cy="350043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i11.ltalk.ru/10/86/148610/92/3673792/t1c4m4yofnkp1noa69ciuobnv127n7q5_4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7924"/>
            <a:ext cx="9144000" cy="687592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_c5d3140851c7613fd8106c697997197d.jpg"/>
          <p:cNvPicPr>
            <a:picLocks noGrp="1" noChangeAspect="1"/>
          </p:cNvPicPr>
          <p:nvPr>
            <p:ph idx="1"/>
          </p:nvPr>
        </p:nvPicPr>
        <p:blipFill>
          <a:blip r:embed="rId3"/>
          <a:srcRect l="5871" t="3110" r="5871" b="7378"/>
          <a:stretch>
            <a:fillRect/>
          </a:stretch>
        </p:blipFill>
        <p:spPr>
          <a:xfrm>
            <a:off x="0" y="3457826"/>
            <a:ext cx="3500430" cy="3400174"/>
          </a:xfrm>
        </p:spPr>
      </p:pic>
      <p:pic>
        <p:nvPicPr>
          <p:cNvPr id="5" name="Рисунок 4" descr="8dd88741a4767a8d38f613cbb9af9eeb.jpg"/>
          <p:cNvPicPr>
            <a:picLocks noChangeAspect="1"/>
          </p:cNvPicPr>
          <p:nvPr/>
        </p:nvPicPr>
        <p:blipFill>
          <a:blip r:embed="rId4"/>
          <a:srcRect l="17708" r="18229" b="16666"/>
          <a:stretch>
            <a:fillRect/>
          </a:stretch>
        </p:blipFill>
        <p:spPr>
          <a:xfrm>
            <a:off x="2643174" y="0"/>
            <a:ext cx="3857652" cy="3500437"/>
          </a:xfrm>
          <a:prstGeom prst="rect">
            <a:avLst/>
          </a:prstGeom>
        </p:spPr>
      </p:pic>
      <p:pic>
        <p:nvPicPr>
          <p:cNvPr id="6" name="Рисунок 5" descr="i (8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6953" y="3429000"/>
            <a:ext cx="3447047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6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17e401d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6182" y="0"/>
            <a:ext cx="5357818" cy="3696917"/>
          </a:xfrm>
          <a:prstGeom prst="rect">
            <a:avLst/>
          </a:prstGeom>
        </p:spPr>
      </p:pic>
      <p:pic>
        <p:nvPicPr>
          <p:cNvPr id="9218" name="Picture 2" descr="http://www.regpress.ru/wiki/images/thumb/1/1a/Ogni_kama.png/180px-Ogni_kam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3929058" cy="3929066"/>
          </a:xfrm>
          <a:prstGeom prst="rect">
            <a:avLst/>
          </a:prstGeom>
          <a:noFill/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24" name="Picture 8" descr="http://www.radiojingle.ru/img/p_dix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786190"/>
            <a:ext cx="4143372" cy="3071810"/>
          </a:xfrm>
          <a:prstGeom prst="rect">
            <a:avLst/>
          </a:prstGeom>
          <a:noFill/>
        </p:spPr>
      </p:pic>
      <p:pic>
        <p:nvPicPr>
          <p:cNvPr id="9228" name="Picture 12" descr="http://city23.ru/uploads/mynews/ee2cf52e78825547a75b413086b1fe7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71934" y="3714750"/>
            <a:ext cx="5072066" cy="3143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861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 descr="http://www.playcast.ru/uploads/2015/10/17/154990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43006" y="0"/>
            <a:ext cx="978700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429256" y="1214422"/>
            <a:ext cx="3429024" cy="511017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 smtClean="0"/>
              <a:t>Федеральный</a:t>
            </a:r>
          </a:p>
          <a:p>
            <a:pPr algn="ctr">
              <a:buNone/>
            </a:pPr>
            <a:r>
              <a:rPr lang="ru-RU" sz="3600" b="1" dirty="0" smtClean="0"/>
              <a:t>центр </a:t>
            </a:r>
          </a:p>
          <a:p>
            <a:pPr algn="ctr">
              <a:buNone/>
            </a:pPr>
            <a:r>
              <a:rPr lang="ru-RU" sz="3600" b="1" dirty="0" smtClean="0"/>
              <a:t>по подготовке </a:t>
            </a:r>
          </a:p>
          <a:p>
            <a:pPr algn="ctr">
              <a:buNone/>
            </a:pPr>
            <a:r>
              <a:rPr lang="ru-RU" sz="3600" b="1" dirty="0" smtClean="0"/>
              <a:t>зимних видов спорта</a:t>
            </a:r>
            <a:endParaRPr lang="ru-RU" sz="3600" b="1" dirty="0"/>
          </a:p>
        </p:txBody>
      </p:sp>
      <p:pic>
        <p:nvPicPr>
          <p:cNvPr id="12290" name="Picture 2" descr="http://www.mrsk-ural.ru/content/images/basic/img_1657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85784" y="0"/>
            <a:ext cx="5256456" cy="3357562"/>
          </a:xfrm>
          <a:prstGeom prst="rect">
            <a:avLst/>
          </a:prstGeom>
          <a:noFill/>
        </p:spPr>
      </p:pic>
      <p:pic>
        <p:nvPicPr>
          <p:cNvPr id="12292" name="Picture 4" descr="http://fcp.minsport.gov.ru/export/shared/objects/reg56/obj03856/images/img03975.jpg_186027907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85784" y="3335949"/>
            <a:ext cx="5286380" cy="3522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hh1.gif"/>
          <p:cNvPicPr>
            <a:picLocks noGrp="1" noChangeAspect="1"/>
          </p:cNvPicPr>
          <p:nvPr>
            <p:ph idx="1"/>
          </p:nvPr>
        </p:nvPicPr>
        <p:blipFill>
          <a:blip r:embed="rId2"/>
          <a:srcRect l="21926" t="17758" r="14602"/>
          <a:stretch>
            <a:fillRect/>
          </a:stretch>
        </p:blipFill>
        <p:spPr>
          <a:xfrm>
            <a:off x="0" y="1"/>
            <a:ext cx="4757885" cy="3214686"/>
          </a:xfrm>
        </p:spPr>
      </p:pic>
      <p:pic>
        <p:nvPicPr>
          <p:cNvPr id="5" name="Рисунок 4" descr="temp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1" y="0"/>
            <a:ext cx="4571999" cy="3143248"/>
          </a:xfrm>
          <a:prstGeom prst="rect">
            <a:avLst/>
          </a:prstGeom>
        </p:spPr>
      </p:pic>
      <p:pic>
        <p:nvPicPr>
          <p:cNvPr id="8194" name="Picture 2" descr="http://chaiknews.ru/up/photos/icon/dsc_028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143248"/>
            <a:ext cx="9144000" cy="37147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://www.kdoaviatour.ru/images/cruise/reki_rossii/274_0090487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90" y="0"/>
            <a:ext cx="4948630" cy="363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chaikovskiyregion.ru.images.1c-bitrix-cdn.ru/upload/iblock/920/9205b281e91d016b1c2d7f82ad3a1463.jpg?143202195720097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" y="3234324"/>
            <a:ext cx="4798047" cy="3621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fs.chaik.info/fotos/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625" y="0"/>
            <a:ext cx="4341375" cy="323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uraltourism.ru/images/citys/chaikovsky2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821" y="3232333"/>
            <a:ext cx="4345179" cy="362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85652" y="116632"/>
            <a:ext cx="391421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bg1"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Храм Георгия </a:t>
            </a:r>
            <a:r>
              <a:rPr lang="ru-RU" sz="2000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bg1"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победоносца</a:t>
            </a:r>
            <a:endParaRPr lang="ru-RU" sz="20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bg1"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61059" y="1052736"/>
            <a:ext cx="39496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Стелла </a:t>
            </a:r>
            <a:r>
              <a:rPr lang="ru-RU" sz="2000" b="1" cap="none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Пионеррской</a:t>
            </a:r>
            <a:r>
              <a:rPr lang="ru-RU" sz="20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песне</a:t>
            </a:r>
            <a:endParaRPr lang="ru-RU" sz="20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896" y="5930785"/>
            <a:ext cx="281410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Площадь </a:t>
            </a:r>
            <a:r>
              <a:rPr lang="ru-RU" sz="2000" b="1" cap="none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К.Маркса</a:t>
            </a:r>
            <a:endParaRPr lang="ru-RU" sz="20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92605" y="6330895"/>
            <a:ext cx="251812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Яблоневая аллея</a:t>
            </a:r>
            <a:endParaRPr lang="ru-RU" sz="20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93796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62" name="Picture 2" descr="http://www.chaikovskiy.ru/up/article/img/100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850" y="3339900"/>
            <a:ext cx="4495149" cy="3466884"/>
          </a:xfrm>
          <a:prstGeom prst="rect">
            <a:avLst/>
          </a:prstGeom>
          <a:noFill/>
        </p:spPr>
      </p:pic>
      <p:pic>
        <p:nvPicPr>
          <p:cNvPr id="40964" name="Picture 4" descr="http://chaiklib.permculture.ru/Data/Sites/44/media/GalleryImages/3541/WebImages/dscn676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4648851" cy="3339900"/>
          </a:xfrm>
          <a:prstGeom prst="rect">
            <a:avLst/>
          </a:prstGeom>
          <a:noFill/>
        </p:spPr>
      </p:pic>
      <p:pic>
        <p:nvPicPr>
          <p:cNvPr id="40966" name="Picture 6" descr="http://www.chaikovskiy.ru/up/article/img/99-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339900"/>
            <a:ext cx="4648850" cy="3466884"/>
          </a:xfrm>
          <a:prstGeom prst="rect">
            <a:avLst/>
          </a:prstGeom>
          <a:noFill/>
        </p:spPr>
      </p:pic>
      <p:pic>
        <p:nvPicPr>
          <p:cNvPr id="40968" name="Picture 8" descr="http://ts333.narod.ru/CHAIK/chaik2/13.jpg"/>
          <p:cNvPicPr>
            <a:picLocks noChangeAspect="1" noChangeArrowheads="1"/>
          </p:cNvPicPr>
          <p:nvPr/>
        </p:nvPicPr>
        <p:blipFill>
          <a:blip r:embed="rId5"/>
          <a:srcRect l="14864" t="13295" r="14533" b="12386"/>
          <a:stretch>
            <a:fillRect/>
          </a:stretch>
        </p:blipFill>
        <p:spPr bwMode="auto">
          <a:xfrm>
            <a:off x="4648850" y="30057"/>
            <a:ext cx="4495149" cy="330984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07934" y="2878235"/>
            <a:ext cx="79886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Героям посвящается…</a:t>
            </a:r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tchaykovsky.ru/bf1/tchaykpark_69_0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3" b="537"/>
          <a:stretch/>
        </p:blipFill>
        <p:spPr bwMode="auto">
          <a:xfrm>
            <a:off x="1" y="2708920"/>
            <a:ext cx="9144000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storage.surfingbird.ru/l/14/2/7/22/r2_www.catsmob.com_ussr_retro_20140207_03613_045_4b0220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4558324" cy="2786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lfsc.ucoz.ru/_ph/4/6683934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584" y="5787"/>
            <a:ext cx="4594416" cy="2781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5874" y="2803144"/>
            <a:ext cx="87322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Парк культуры и отдыха</a:t>
            </a:r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5802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www.chaikovskie.ru/files/n/2619/5f226585f79f04e1f7a1c8aea95157d4.jpg"/>
          <p:cNvPicPr>
            <a:picLocks noChangeAspect="1" noChangeArrowheads="1"/>
          </p:cNvPicPr>
          <p:nvPr/>
        </p:nvPicPr>
        <p:blipFill>
          <a:blip r:embed="rId2"/>
          <a:srcRect l="32353" r="24999"/>
          <a:stretch>
            <a:fillRect/>
          </a:stretch>
        </p:blipFill>
        <p:spPr bwMode="auto">
          <a:xfrm>
            <a:off x="39960" y="2708920"/>
            <a:ext cx="3595936" cy="4290330"/>
          </a:xfrm>
          <a:prstGeom prst="rect">
            <a:avLst/>
          </a:prstGeom>
          <a:noFill/>
        </p:spPr>
      </p:pic>
      <p:pic>
        <p:nvPicPr>
          <p:cNvPr id="1028" name="Picture 4" descr="http://fs.chaik.info/fotos/19.jpg"/>
          <p:cNvPicPr>
            <a:picLocks noChangeAspect="1" noChangeArrowheads="1"/>
          </p:cNvPicPr>
          <p:nvPr/>
        </p:nvPicPr>
        <p:blipFill>
          <a:blip r:embed="rId3"/>
          <a:srcRect l="11995" t="1405" r="20029" b="36797"/>
          <a:stretch>
            <a:fillRect/>
          </a:stretch>
        </p:blipFill>
        <p:spPr bwMode="auto">
          <a:xfrm>
            <a:off x="3635896" y="0"/>
            <a:ext cx="5508104" cy="6858000"/>
          </a:xfrm>
          <a:prstGeom prst="rect">
            <a:avLst/>
          </a:prstGeom>
          <a:noFill/>
        </p:spPr>
      </p:pic>
      <p:pic>
        <p:nvPicPr>
          <p:cNvPr id="1030" name="Picture 6" descr="http://www.kdoaviatour.ru/images/cruise/reki_rossii/1281613994_441.jpg"/>
          <p:cNvPicPr>
            <a:picLocks noChangeAspect="1" noChangeArrowheads="1"/>
          </p:cNvPicPr>
          <p:nvPr/>
        </p:nvPicPr>
        <p:blipFill>
          <a:blip r:embed="rId4"/>
          <a:srcRect l="15771" t="13747" r="26104" b="16638"/>
          <a:stretch>
            <a:fillRect/>
          </a:stretch>
        </p:blipFill>
        <p:spPr bwMode="auto">
          <a:xfrm>
            <a:off x="28275" y="5680"/>
            <a:ext cx="3607621" cy="30533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Otd._Vokzalnaja_11_.jpg"/>
          <p:cNvPicPr>
            <a:picLocks noGrp="1" noChangeAspect="1"/>
          </p:cNvPicPr>
          <p:nvPr>
            <p:ph idx="1"/>
          </p:nvPr>
        </p:nvPicPr>
        <p:blipFill>
          <a:blip r:embed="rId2"/>
          <a:srcRect l="18434" t="27523" r="7711" b="15515"/>
          <a:stretch>
            <a:fillRect/>
          </a:stretch>
        </p:blipFill>
        <p:spPr>
          <a:xfrm>
            <a:off x="4427984" y="0"/>
            <a:ext cx="4716016" cy="3140968"/>
          </a:xfrm>
        </p:spPr>
      </p:pic>
      <p:pic>
        <p:nvPicPr>
          <p:cNvPr id="5" name="Рисунок 4" descr="P1040191.JPG"/>
          <p:cNvPicPr>
            <a:picLocks noChangeAspect="1"/>
          </p:cNvPicPr>
          <p:nvPr/>
        </p:nvPicPr>
        <p:blipFill>
          <a:blip r:embed="rId3"/>
          <a:srcRect b="25000"/>
          <a:stretch>
            <a:fillRect/>
          </a:stretch>
        </p:blipFill>
        <p:spPr>
          <a:xfrm>
            <a:off x="4319471" y="3122387"/>
            <a:ext cx="4824528" cy="3717032"/>
          </a:xfrm>
          <a:prstGeom prst="rect">
            <a:avLst/>
          </a:prstGeom>
        </p:spPr>
      </p:pic>
      <p:pic>
        <p:nvPicPr>
          <p:cNvPr id="4100" name="Picture 4" descr="http://chaiknet.ru/sonem/files/iblock/news/50aedae9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6"/>
            <a:ext cx="4427984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files.web2edu.ru/ae45d6de-df5d-47df-831c-0e6282565773/145b672d-564f-47bb-8707-63113a1937c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077907"/>
            <a:ext cx="4319471" cy="383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625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b8b5cd2097ceb949fe5b27fb3e7fcd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31136" y="3556076"/>
            <a:ext cx="4609238" cy="3301924"/>
          </a:xfrm>
        </p:spPr>
      </p:pic>
      <p:pic>
        <p:nvPicPr>
          <p:cNvPr id="6" name="Рисунок 5" descr="cf035c8c6ad8238a286db872495de8aa.jpg"/>
          <p:cNvPicPr>
            <a:picLocks noChangeAspect="1"/>
          </p:cNvPicPr>
          <p:nvPr/>
        </p:nvPicPr>
        <p:blipFill>
          <a:blip r:embed="rId3"/>
          <a:srcRect l="28125" t="43833" r="21406" b="21333"/>
          <a:stretch>
            <a:fillRect/>
          </a:stretch>
        </p:blipFill>
        <p:spPr>
          <a:xfrm>
            <a:off x="0" y="7461"/>
            <a:ext cx="9140374" cy="3548615"/>
          </a:xfrm>
          <a:prstGeom prst="rect">
            <a:avLst/>
          </a:prstGeom>
        </p:spPr>
      </p:pic>
      <p:pic>
        <p:nvPicPr>
          <p:cNvPr id="5122" name="Picture 2" descr="http://cs622218.vk.me/v622218351/35109/fz6dAIurMk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932" y="3556076"/>
            <a:ext cx="4531257" cy="330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https://okrug23okrug.files.wordpress.com/2014/09/tukalova_n_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3271" y="24230"/>
            <a:ext cx="4468708" cy="661507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100" name="Picture 4" descr="http://chajkovskij.permarea.ru/upload/pages/11436/26260G8TG64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4230"/>
            <a:ext cx="4563271" cy="664513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79813" y="5589240"/>
            <a:ext cx="449219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Глава Чайковского района</a:t>
            </a:r>
          </a:p>
          <a:p>
            <a:pPr algn="ctr"/>
            <a:r>
              <a:rPr lang="ru-RU" sz="24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Востриков Ю.Г.</a:t>
            </a:r>
            <a:endParaRPr lang="ru-RU" sz="2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88650" y="5404573"/>
            <a:ext cx="421795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Председатель</a:t>
            </a:r>
          </a:p>
          <a:p>
            <a:pPr algn="ctr"/>
            <a:r>
              <a:rPr lang="ru-RU" sz="2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Земского собрания ЧМР</a:t>
            </a:r>
          </a:p>
          <a:p>
            <a:pPr algn="ctr"/>
            <a:r>
              <a:rPr lang="ru-RU" sz="2400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Тюкалова</a:t>
            </a:r>
            <a:r>
              <a:rPr lang="ru-RU" sz="24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Н.В.</a:t>
            </a:r>
            <a:endParaRPr lang="ru-RU" sz="2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355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2" name="Picture 4" descr="http://orange-bus.ru/images_others/excurs_oneday/osa_02_8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017" y="0"/>
            <a:ext cx="4427983" cy="4929222"/>
          </a:xfrm>
          <a:prstGeom prst="rect">
            <a:avLst/>
          </a:prstGeom>
          <a:noFill/>
        </p:spPr>
      </p:pic>
      <p:pic>
        <p:nvPicPr>
          <p:cNvPr id="37894" name="Picture 6" descr="http://www.lawtoday.ru/templates/lawtoday/images/0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1119" y="3645025"/>
            <a:ext cx="6937272" cy="3212975"/>
          </a:xfrm>
          <a:prstGeom prst="rect">
            <a:avLst/>
          </a:prstGeom>
          <a:noFill/>
        </p:spPr>
      </p:pic>
      <p:pic>
        <p:nvPicPr>
          <p:cNvPr id="7" name="Содержимое 6" descr="d87b0afb6a11f64aebd0e96c6de81b25.jpg"/>
          <p:cNvPicPr>
            <a:picLocks noGrp="1" noChangeAspect="1"/>
          </p:cNvPicPr>
          <p:nvPr>
            <p:ph idx="1"/>
          </p:nvPr>
        </p:nvPicPr>
        <p:blipFill>
          <a:blip r:embed="rId4"/>
          <a:srcRect l="20464" t="3255" r="20298" b="10488"/>
          <a:stretch>
            <a:fillRect/>
          </a:stretch>
        </p:blipFill>
        <p:spPr>
          <a:xfrm>
            <a:off x="0" y="0"/>
            <a:ext cx="4716017" cy="3645025"/>
          </a:xfrm>
        </p:spPr>
      </p:pic>
      <p:pic>
        <p:nvPicPr>
          <p:cNvPr id="6146" name="Picture 2" descr="http://i.permskykrai.ru/u/e7/315b0a26ad11e3887afd27b19fbfa3/-/P100077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7" y="3645025"/>
            <a:ext cx="4427984" cy="326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1.bp.blogspot.com/-2ezaTikuaa0/UOhOv-kQ4tI/AAAAAAAAALw/tQdoFH5kr5A/s1600/IMG_38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93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4293096"/>
            <a:ext cx="7851648" cy="1828800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Чайковский муниципальный район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1628800"/>
            <a:ext cx="7854696" cy="175260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Пермский край</a:t>
            </a:r>
            <a:endParaRPr lang="ru-RU" sz="3600" dirty="0"/>
          </a:p>
        </p:txBody>
      </p:sp>
      <p:pic>
        <p:nvPicPr>
          <p:cNvPr id="1028" name="Picture 4" descr="http://www.souzdobro.ru/media/centers/%D0%91%D0%B5%D0%B7-%D0%B8%D0%BC%D0%B5%D0%BD%D0%B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5"/>
            <a:ext cx="1979712" cy="197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chaikovskiyregion.ru.images.1c-bitrix-cdn.ru/upload/medialibrary/af8/af804654101df62b500f1b9712cdcbc2.png?1431592266168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147" y="4500570"/>
            <a:ext cx="1847853" cy="2604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97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393</TotalTime>
  <Words>85</Words>
  <Application>Microsoft Office PowerPoint</Application>
  <PresentationFormat>Экран (4:3)</PresentationFormat>
  <Paragraphs>30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Поток</vt:lpstr>
      <vt:lpstr>Чайковский муниципальный район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Чайковский муниципальный район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Чайковский муниципальный район</dc:title>
  <dc:creator>Галина Никифорова</dc:creator>
  <cp:lastModifiedBy>Галина Никифорова</cp:lastModifiedBy>
  <cp:revision>42</cp:revision>
  <dcterms:created xsi:type="dcterms:W3CDTF">2015-11-09T17:08:52Z</dcterms:created>
  <dcterms:modified xsi:type="dcterms:W3CDTF">2015-11-10T18:47:52Z</dcterms:modified>
</cp:coreProperties>
</file>