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-1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0F82CC-80A8-4275-989D-93B84B521D9B}" type="datetimeFigureOut">
              <a:rPr lang="ru-RU" smtClean="0"/>
              <a:pPr/>
              <a:t>21.11.2012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78DA18-ADC5-4E71-B4F1-60BC0FDC4A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СОЗДАНИЕ ОБЪЕДИНЕННОЙ АДМИНИСТРАЦИИ РАЙОНА И ГОРОДА: опыт Ленинградской области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ЗАЧЕМ МЫ ЭТО ДЕЛАЛИ?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Сделать исполнительную власть функционально понятной и доступной населению.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Исключить дублирование функций исполнительно-распорядительных органов.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Добиться более эффективного управления.</a:t>
            </a:r>
          </a:p>
          <a:p>
            <a:pPr marL="514350" indent="-514350" algn="just">
              <a:buAutoNum type="arabicPeriod"/>
            </a:pPr>
            <a:r>
              <a:rPr lang="ru-RU" sz="3000" dirty="0" smtClean="0"/>
              <a:t>Экономить бюджетные средства.</a:t>
            </a:r>
            <a:endParaRPr lang="ru-RU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СОЗДАНИЕ ОБЪЕДИНЕННОЙ АДМИНИСТРАЦИИ РАЙОНА И ГОРОДА: опыт Ленинградской области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НАМ ЭТО УДАЛОСЬ?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Законодательная инициатива.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Принятие Федерального закона № 315-ФЗ.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Внесение изменений в уставы городских поселений и муниципальных районов.</a:t>
            </a:r>
          </a:p>
          <a:p>
            <a:pPr marL="514350" indent="-514350" algn="just">
              <a:buAutoNum type="arabicPeriod"/>
            </a:pPr>
            <a:r>
              <a:rPr lang="ru-RU" dirty="0" smtClean="0"/>
              <a:t>Подготовка и заключение соглашений в рамках статьи 14 Федерального закона № 131-ФЗ о передаче полномочий городской администрации муниципальному району (до вступления уставов в силу).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900" b="1" dirty="0" smtClean="0"/>
              <a:t>СОЗДАНИЕ ОБЪЕДИНЕННОЙ АДМИНИСТРАЦИИ РАЙОНА И ГОРОДА: опыт Ленинградской области</a:t>
            </a:r>
            <a:endParaRPr lang="ru-RU" sz="2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ПРОБЛЕМЫ С КОТОРЫМИ МЫ СТОЛКНУЛИСЬ: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Непонимание сути инициативы со стороны территориального органа юстиции.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Опасения смещения приоритетов в пользу </a:t>
            </a:r>
            <a:r>
              <a:rPr lang="ru-RU" sz="3200" smtClean="0"/>
              <a:t>городского </a:t>
            </a:r>
            <a:r>
              <a:rPr lang="ru-RU" sz="3200" smtClean="0"/>
              <a:t>поселения/ </a:t>
            </a:r>
            <a:r>
              <a:rPr lang="ru-RU" sz="3200" dirty="0" smtClean="0"/>
              <a:t>муниципального района.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Опасения утраты влияния со стороны главы городского поселения.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СОЗДАНИЕ ОБЪЕДИНЕННОЙ АДМИНИСТРАЦИИ РАЙОНА И ГОРОДА: опыт Ленинградской области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ЧЕГО МЫ ДОБИЛИСЬ?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Оптимизация численности муниципальных служащих.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Экономия за счет сокращения численности администрации.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Сокращение хозяйственных расходов.</a:t>
            </a:r>
          </a:p>
          <a:p>
            <a:pPr marL="514350" indent="-514350" algn="just">
              <a:buAutoNum type="arabicPeriod"/>
            </a:pPr>
            <a:r>
              <a:rPr lang="ru-RU" sz="3200" dirty="0" smtClean="0"/>
              <a:t>Повышение открытости органов местного самоуправления.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172</TotalTime>
  <Words>180</Words>
  <Application>Microsoft Office PowerPoint</Application>
  <PresentationFormat>Экран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СОЗДАНИЕ ОБЪЕДИНЕННОЙ АДМИНИСТРАЦИИ РАЙОНА И ГОРОДА: опыт Ленинградской области</vt:lpstr>
      <vt:lpstr>СОЗДАНИЕ ОБЪЕДИНЕННОЙ АДМИНИСТРАЦИИ РАЙОНА И ГОРОДА: опыт Ленинградской области</vt:lpstr>
      <vt:lpstr>СОЗДАНИЕ ОБЪЕДИНЕННОЙ АДМИНИСТРАЦИИ РАЙОНА И ГОРОДА: опыт Ленинградской области</vt:lpstr>
      <vt:lpstr>СОЗДАНИЕ ОБЪЕДИНЕННОЙ АДМИНИСТРАЦИИ РАЙОНА И ГОРОДА: опыт Ленинградской области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ОБЪЕДИНЕННОЙ АДМИНИСТРАЦИИ РАЙОНА И ГОРОДА:</dc:title>
  <dc:creator>Вероника Юрьевна</dc:creator>
  <cp:lastModifiedBy>KhokhlyavinDS</cp:lastModifiedBy>
  <cp:revision>9</cp:revision>
  <dcterms:created xsi:type="dcterms:W3CDTF">2012-11-20T02:02:46Z</dcterms:created>
  <dcterms:modified xsi:type="dcterms:W3CDTF">2012-11-21T05:46:55Z</dcterms:modified>
</cp:coreProperties>
</file>