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26A3A-B692-4D8F-8ADD-5C3781E48C6C}" type="datetimeFigureOut">
              <a:rPr lang="ru-RU" smtClean="0"/>
              <a:t>03.12.2010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DBC759-908B-4E6A-8BD2-429E274DF9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На 1 января 2010 года численность населения города Перми составила 986,5 тыс. чел. До 2009* года наблюдалось снижение численности населения. В последние два года численность увеличилась за счет значительного миграционного прироста. 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  <a:p>
            <a:pPr eaLnBrk="1" hangingPunct="1">
              <a:spcBef>
                <a:spcPct val="0"/>
              </a:spcBef>
            </a:pPr>
            <a:r>
              <a:rPr lang="ru-RU" smtClean="0"/>
              <a:t>*2009  год потому, что численность на 1 января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1776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CF9A43-A38B-4AB9-B434-396FDF18DDC2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В структуре населения преобладает население трудоспособного возраста, на его долю приходится около 63%. </a:t>
            </a:r>
          </a:p>
          <a:p>
            <a:pPr eaLnBrk="1" hangingPunct="1">
              <a:spcBef>
                <a:spcPct val="0"/>
              </a:spcBef>
            </a:pPr>
            <a:r>
              <a:rPr lang="ru-RU" smtClean="0"/>
              <a:t>Ожидаемая продолжительность жизни при рождении в городе Перми выше, чем в среднем по Пермскому краю.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1878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C3232E-EF12-4B4B-8342-09FB9352859E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В соответствии с базовым прогнозом развития города Перми до 2030 года  численность населения города будет медленно расти, в основном за счет миграционных процессов, в результате чего в 2025 году прогнозируемая численность составит 992 тысячи человек. 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1981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6375085-4A35-4C6D-A982-5EC496678FA7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FD04-773A-42AA-936F-13BC7034E01B}" type="datetimeFigureOut">
              <a:rPr lang="ru-RU" smtClean="0"/>
              <a:t>03.12.2010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8635-C58C-44F6-82E3-4E8F637FFB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FD04-773A-42AA-936F-13BC7034E01B}" type="datetimeFigureOut">
              <a:rPr lang="ru-RU" smtClean="0"/>
              <a:t>03.12.2010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8635-C58C-44F6-82E3-4E8F637FFB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FD04-773A-42AA-936F-13BC7034E01B}" type="datetimeFigureOut">
              <a:rPr lang="ru-RU" smtClean="0"/>
              <a:t>03.12.2010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8635-C58C-44F6-82E3-4E8F637FFB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FD04-773A-42AA-936F-13BC7034E01B}" type="datetimeFigureOut">
              <a:rPr lang="ru-RU" smtClean="0"/>
              <a:t>03.12.2010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8635-C58C-44F6-82E3-4E8F637FFB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FD04-773A-42AA-936F-13BC7034E01B}" type="datetimeFigureOut">
              <a:rPr lang="ru-RU" smtClean="0"/>
              <a:t>03.12.2010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8635-C58C-44F6-82E3-4E8F637FFB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FD04-773A-42AA-936F-13BC7034E01B}" type="datetimeFigureOut">
              <a:rPr lang="ru-RU" smtClean="0"/>
              <a:t>03.12.2010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8635-C58C-44F6-82E3-4E8F637FFB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FD04-773A-42AA-936F-13BC7034E01B}" type="datetimeFigureOut">
              <a:rPr lang="ru-RU" smtClean="0"/>
              <a:t>03.12.2010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8635-C58C-44F6-82E3-4E8F637FFB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FD04-773A-42AA-936F-13BC7034E01B}" type="datetimeFigureOut">
              <a:rPr lang="ru-RU" smtClean="0"/>
              <a:t>03.12.2010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8635-C58C-44F6-82E3-4E8F637FFB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FD04-773A-42AA-936F-13BC7034E01B}" type="datetimeFigureOut">
              <a:rPr lang="ru-RU" smtClean="0"/>
              <a:t>03.12.2010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8635-C58C-44F6-82E3-4E8F637FFB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FD04-773A-42AA-936F-13BC7034E01B}" type="datetimeFigureOut">
              <a:rPr lang="ru-RU" smtClean="0"/>
              <a:t>03.12.2010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8635-C58C-44F6-82E3-4E8F637FFB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FD04-773A-42AA-936F-13BC7034E01B}" type="datetimeFigureOut">
              <a:rPr lang="ru-RU" smtClean="0"/>
              <a:t>03.12.2010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8635-C58C-44F6-82E3-4E8F637FFB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6FD04-773A-42AA-936F-13BC7034E01B}" type="datetimeFigureOut">
              <a:rPr lang="ru-RU" smtClean="0"/>
              <a:t>03.12.2010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D8635-C58C-44F6-82E3-4E8F637FFBB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4BBEE1-CFD3-4A12-9684-DCDF03D7F17F}" type="slidenum">
              <a:rPr lang="ru-RU"/>
              <a:pPr>
                <a:defRPr/>
              </a:pPr>
              <a:t>1</a:t>
            </a:fld>
            <a:endParaRPr lang="ru-RU"/>
          </a:p>
        </p:txBody>
      </p:sp>
      <p:pic>
        <p:nvPicPr>
          <p:cNvPr id="3075" name="Рисунок 1" descr="Слайд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FE50E0-AED1-4DA0-9C46-EF2605B6C5C3}" type="slidenum">
              <a:rPr lang="ru-RU"/>
              <a:pPr>
                <a:defRPr/>
              </a:pPr>
              <a:t>2</a:t>
            </a:fld>
            <a:endParaRPr lang="ru-RU"/>
          </a:p>
        </p:txBody>
      </p:sp>
      <p:pic>
        <p:nvPicPr>
          <p:cNvPr id="4099" name="Рисунок 1" descr="Слайд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A61F11-E2DE-45F8-ACD0-61250FAB9DA3}" type="slidenum">
              <a:rPr lang="ru-RU"/>
              <a:pPr>
                <a:defRPr/>
              </a:pPr>
              <a:t>3</a:t>
            </a:fld>
            <a:endParaRPr lang="ru-RU"/>
          </a:p>
        </p:txBody>
      </p:sp>
      <p:pic>
        <p:nvPicPr>
          <p:cNvPr id="5123" name="Рисунок 1" descr="Слайд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122</Words>
  <Application>Microsoft Office PowerPoint</Application>
  <PresentationFormat>Экран (4:3)</PresentationFormat>
  <Paragraphs>12</Paragraphs>
  <Slides>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Company>АППК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Корнейчук</dc:creator>
  <cp:lastModifiedBy>Корнейчук</cp:lastModifiedBy>
  <cp:revision>1</cp:revision>
  <dcterms:created xsi:type="dcterms:W3CDTF">2010-12-03T09:11:57Z</dcterms:created>
  <dcterms:modified xsi:type="dcterms:W3CDTF">2010-12-03T09:13:03Z</dcterms:modified>
</cp:coreProperties>
</file>